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sldIdLst>
    <p:sldId id="258" r:id="rId4"/>
    <p:sldId id="257" r:id="rId5"/>
    <p:sldId id="265" r:id="rId6"/>
    <p:sldId id="266" r:id="rId7"/>
    <p:sldId id="261" r:id="rId8"/>
    <p:sldId id="279" r:id="rId9"/>
    <p:sldId id="280" r:id="rId10"/>
    <p:sldId id="262" r:id="rId11"/>
    <p:sldId id="286" r:id="rId12"/>
    <p:sldId id="281" r:id="rId13"/>
    <p:sldId id="294" r:id="rId14"/>
    <p:sldId id="287" r:id="rId15"/>
    <p:sldId id="288" r:id="rId16"/>
    <p:sldId id="290" r:id="rId17"/>
    <p:sldId id="259" r:id="rId18"/>
    <p:sldId id="267" r:id="rId19"/>
    <p:sldId id="264" r:id="rId20"/>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C5D5"/>
    <a:srgbClr val="5985AD"/>
    <a:srgbClr val="E6E6E6"/>
    <a:srgbClr val="E4E5E9"/>
    <a:srgbClr val="FFFFFF"/>
    <a:srgbClr val="C8C8C8"/>
    <a:srgbClr val="7E99A2"/>
    <a:srgbClr val="A8BAC0"/>
    <a:srgbClr val="91A8B0"/>
    <a:srgbClr val="5C6A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1" autoAdjust="0"/>
    <p:restoredTop sz="94660"/>
  </p:normalViewPr>
  <p:slideViewPr>
    <p:cSldViewPr snapToGrid="0" showGuides="1">
      <p:cViewPr>
        <p:scale>
          <a:sx n="75" d="100"/>
          <a:sy n="75" d="100"/>
        </p:scale>
        <p:origin x="883" y="20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4" Type="http://schemas.openxmlformats.org/officeDocument/2006/relationships/tags" Target="tags/tag76.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758680-BEC0-43D0-AC52-44E9A8CF56C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927884F-E067-47DA-937E-65CFDD64BC4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758680-BEC0-43D0-AC52-44E9A8CF56C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27884F-E067-47DA-937E-65CFDD64BC4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758680-BEC0-43D0-AC52-44E9A8CF56C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27884F-E067-47DA-937E-65CFDD64BC4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9" Type="http://schemas.openxmlformats.org/officeDocument/2006/relationships/tags" Target="../tags/tag17.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tags" Target="../tags/tag10.xml"/><Relationship Id="rId15" Type="http://schemas.openxmlformats.org/officeDocument/2006/relationships/slideLayout" Target="../slideLayouts/slideLayout1.xml"/><Relationship Id="rId14" Type="http://schemas.openxmlformats.org/officeDocument/2006/relationships/image" Target="../media/image1.jpeg"/><Relationship Id="rId13" Type="http://schemas.openxmlformats.org/officeDocument/2006/relationships/tags" Target="../tags/tag21.xml"/><Relationship Id="rId12" Type="http://schemas.openxmlformats.org/officeDocument/2006/relationships/tags" Target="../tags/tag20.xml"/><Relationship Id="rId11" Type="http://schemas.openxmlformats.org/officeDocument/2006/relationships/tags" Target="../tags/tag19.xml"/><Relationship Id="rId10" Type="http://schemas.openxmlformats.org/officeDocument/2006/relationships/tags" Target="../tags/tag18.xml"/><Relationship Id="rId1" Type="http://schemas.openxmlformats.org/officeDocument/2006/relationships/tags" Target="../tags/tag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9" Type="http://schemas.openxmlformats.org/officeDocument/2006/relationships/tags" Target="../tags/tag30.xml"/><Relationship Id="rId8" Type="http://schemas.openxmlformats.org/officeDocument/2006/relationships/tags" Target="../tags/tag29.xml"/><Relationship Id="rId7" Type="http://schemas.openxmlformats.org/officeDocument/2006/relationships/tags" Target="../tags/tag28.xml"/><Relationship Id="rId6" Type="http://schemas.openxmlformats.org/officeDocument/2006/relationships/tags" Target="../tags/tag27.xml"/><Relationship Id="rId54" Type="http://schemas.openxmlformats.org/officeDocument/2006/relationships/slideLayout" Target="../slideLayouts/slideLayout12.xml"/><Relationship Id="rId53" Type="http://schemas.openxmlformats.org/officeDocument/2006/relationships/tags" Target="../tags/tag74.xml"/><Relationship Id="rId52" Type="http://schemas.openxmlformats.org/officeDocument/2006/relationships/tags" Target="../tags/tag73.xml"/><Relationship Id="rId51" Type="http://schemas.openxmlformats.org/officeDocument/2006/relationships/tags" Target="../tags/tag72.xml"/><Relationship Id="rId50" Type="http://schemas.openxmlformats.org/officeDocument/2006/relationships/tags" Target="../tags/tag71.xml"/><Relationship Id="rId5" Type="http://schemas.openxmlformats.org/officeDocument/2006/relationships/tags" Target="../tags/tag26.xml"/><Relationship Id="rId49" Type="http://schemas.openxmlformats.org/officeDocument/2006/relationships/tags" Target="../tags/tag70.xml"/><Relationship Id="rId48" Type="http://schemas.openxmlformats.org/officeDocument/2006/relationships/tags" Target="../tags/tag69.xml"/><Relationship Id="rId47" Type="http://schemas.openxmlformats.org/officeDocument/2006/relationships/tags" Target="../tags/tag68.xml"/><Relationship Id="rId46" Type="http://schemas.openxmlformats.org/officeDocument/2006/relationships/tags" Target="../tags/tag67.xml"/><Relationship Id="rId45" Type="http://schemas.openxmlformats.org/officeDocument/2006/relationships/tags" Target="../tags/tag66.xml"/><Relationship Id="rId44" Type="http://schemas.openxmlformats.org/officeDocument/2006/relationships/tags" Target="../tags/tag65.xml"/><Relationship Id="rId43" Type="http://schemas.openxmlformats.org/officeDocument/2006/relationships/tags" Target="../tags/tag64.xml"/><Relationship Id="rId42" Type="http://schemas.openxmlformats.org/officeDocument/2006/relationships/tags" Target="../tags/tag63.xml"/><Relationship Id="rId41" Type="http://schemas.openxmlformats.org/officeDocument/2006/relationships/tags" Target="../tags/tag62.xml"/><Relationship Id="rId40" Type="http://schemas.openxmlformats.org/officeDocument/2006/relationships/tags" Target="../tags/tag61.xml"/><Relationship Id="rId4" Type="http://schemas.openxmlformats.org/officeDocument/2006/relationships/tags" Target="../tags/tag25.xml"/><Relationship Id="rId39" Type="http://schemas.openxmlformats.org/officeDocument/2006/relationships/tags" Target="../tags/tag60.xml"/><Relationship Id="rId38" Type="http://schemas.openxmlformats.org/officeDocument/2006/relationships/tags" Target="../tags/tag59.xml"/><Relationship Id="rId37" Type="http://schemas.openxmlformats.org/officeDocument/2006/relationships/tags" Target="../tags/tag58.xml"/><Relationship Id="rId36" Type="http://schemas.openxmlformats.org/officeDocument/2006/relationships/tags" Target="../tags/tag57.xml"/><Relationship Id="rId35" Type="http://schemas.openxmlformats.org/officeDocument/2006/relationships/tags" Target="../tags/tag56.xml"/><Relationship Id="rId34" Type="http://schemas.openxmlformats.org/officeDocument/2006/relationships/tags" Target="../tags/tag55.xml"/><Relationship Id="rId33" Type="http://schemas.openxmlformats.org/officeDocument/2006/relationships/tags" Target="../tags/tag54.xml"/><Relationship Id="rId32" Type="http://schemas.openxmlformats.org/officeDocument/2006/relationships/tags" Target="../tags/tag53.xml"/><Relationship Id="rId31" Type="http://schemas.openxmlformats.org/officeDocument/2006/relationships/tags" Target="../tags/tag52.xml"/><Relationship Id="rId30" Type="http://schemas.openxmlformats.org/officeDocument/2006/relationships/tags" Target="../tags/tag51.xml"/><Relationship Id="rId3" Type="http://schemas.openxmlformats.org/officeDocument/2006/relationships/tags" Target="../tags/tag24.xml"/><Relationship Id="rId29" Type="http://schemas.openxmlformats.org/officeDocument/2006/relationships/tags" Target="../tags/tag50.xml"/><Relationship Id="rId28" Type="http://schemas.openxmlformats.org/officeDocument/2006/relationships/tags" Target="../tags/tag49.xml"/><Relationship Id="rId27" Type="http://schemas.openxmlformats.org/officeDocument/2006/relationships/tags" Target="../tags/tag48.xml"/><Relationship Id="rId26" Type="http://schemas.openxmlformats.org/officeDocument/2006/relationships/tags" Target="../tags/tag47.xml"/><Relationship Id="rId25" Type="http://schemas.openxmlformats.org/officeDocument/2006/relationships/tags" Target="../tags/tag46.xml"/><Relationship Id="rId24" Type="http://schemas.openxmlformats.org/officeDocument/2006/relationships/tags" Target="../tags/tag45.xml"/><Relationship Id="rId23" Type="http://schemas.openxmlformats.org/officeDocument/2006/relationships/tags" Target="../tags/tag44.xml"/><Relationship Id="rId22" Type="http://schemas.openxmlformats.org/officeDocument/2006/relationships/tags" Target="../tags/tag43.xml"/><Relationship Id="rId21" Type="http://schemas.openxmlformats.org/officeDocument/2006/relationships/tags" Target="../tags/tag42.xml"/><Relationship Id="rId20" Type="http://schemas.openxmlformats.org/officeDocument/2006/relationships/tags" Target="../tags/tag41.xml"/><Relationship Id="rId2" Type="http://schemas.openxmlformats.org/officeDocument/2006/relationships/tags" Target="../tags/tag23.xml"/><Relationship Id="rId19" Type="http://schemas.openxmlformats.org/officeDocument/2006/relationships/tags" Target="../tags/tag40.xml"/><Relationship Id="rId18" Type="http://schemas.openxmlformats.org/officeDocument/2006/relationships/tags" Target="../tags/tag39.xml"/><Relationship Id="rId17" Type="http://schemas.openxmlformats.org/officeDocument/2006/relationships/tags" Target="../tags/tag38.xml"/><Relationship Id="rId16" Type="http://schemas.openxmlformats.org/officeDocument/2006/relationships/tags" Target="../tags/tag37.xml"/><Relationship Id="rId15" Type="http://schemas.openxmlformats.org/officeDocument/2006/relationships/tags" Target="../tags/tag36.xml"/><Relationship Id="rId14" Type="http://schemas.openxmlformats.org/officeDocument/2006/relationships/tags" Target="../tags/tag35.xml"/><Relationship Id="rId13" Type="http://schemas.openxmlformats.org/officeDocument/2006/relationships/tags" Target="../tags/tag34.xml"/><Relationship Id="rId12" Type="http://schemas.openxmlformats.org/officeDocument/2006/relationships/tags" Target="../tags/tag33.xml"/><Relationship Id="rId11" Type="http://schemas.openxmlformats.org/officeDocument/2006/relationships/tags" Target="../tags/tag32.xml"/><Relationship Id="rId10" Type="http://schemas.openxmlformats.org/officeDocument/2006/relationships/tags" Target="../tags/tag31.xml"/><Relationship Id="rId1" Type="http://schemas.openxmlformats.org/officeDocument/2006/relationships/tags" Target="../tags/tag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 y="0"/>
            <a:ext cx="4770121" cy="3755201"/>
            <a:chOff x="-1" y="0"/>
            <a:chExt cx="6864097" cy="3962400"/>
          </a:xfrm>
        </p:grpSpPr>
        <p:sp>
          <p:nvSpPr>
            <p:cNvPr id="8" name="直角三角形 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7" name="组合 26"/>
          <p:cNvGrpSpPr/>
          <p:nvPr/>
        </p:nvGrpSpPr>
        <p:grpSpPr>
          <a:xfrm flipH="1" flipV="1">
            <a:off x="7345679" y="3042812"/>
            <a:ext cx="4846319" cy="3815187"/>
            <a:chOff x="-1" y="0"/>
            <a:chExt cx="6864097" cy="3962400"/>
          </a:xfrm>
        </p:grpSpPr>
        <p:sp>
          <p:nvSpPr>
            <p:cNvPr id="28" name="直角三角形 2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6" name="组合 35"/>
          <p:cNvGrpSpPr/>
          <p:nvPr/>
        </p:nvGrpSpPr>
        <p:grpSpPr>
          <a:xfrm rot="10800000" flipH="1">
            <a:off x="-1" y="5438460"/>
            <a:ext cx="2545081" cy="1419540"/>
            <a:chOff x="7056119" y="793011"/>
            <a:chExt cx="4565771" cy="2546597"/>
          </a:xfrm>
        </p:grpSpPr>
        <p:sp>
          <p:nvSpPr>
            <p:cNvPr id="37" name="直角三角形 36"/>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rot="10800000" flipV="1">
            <a:off x="9646916" y="0"/>
            <a:ext cx="2545081" cy="1419540"/>
            <a:chOff x="7056119" y="793011"/>
            <a:chExt cx="4565771" cy="2546597"/>
          </a:xfrm>
        </p:grpSpPr>
        <p:sp>
          <p:nvSpPr>
            <p:cNvPr id="40" name="直角三角形 39"/>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文本框 18"/>
          <p:cNvSpPr txBox="1"/>
          <p:nvPr/>
        </p:nvSpPr>
        <p:spPr>
          <a:xfrm>
            <a:off x="1670613" y="2260499"/>
            <a:ext cx="8850774" cy="1014730"/>
          </a:xfrm>
          <a:prstGeom prst="rect">
            <a:avLst/>
          </a:prstGeom>
          <a:noFill/>
        </p:spPr>
        <p:txBody>
          <a:bodyPr wrap="square" rtlCol="0">
            <a:spAutoFit/>
          </a:bodyPr>
          <a:lstStyle/>
          <a:p>
            <a:pPr algn="ctr"/>
            <a:r>
              <a:rPr lang="en-US" altLang="zh-CN" sz="6000" spc="300" dirty="0">
                <a:solidFill>
                  <a:schemeClr val="accent1"/>
                </a:solidFill>
                <a:latin typeface="微软雅黑" panose="020B0503020204020204" pitchFamily="34" charset="-122"/>
                <a:ea typeface="微软雅黑" panose="020B0503020204020204" pitchFamily="34" charset="-122"/>
                <a:sym typeface="+mn-ea"/>
              </a:rPr>
              <a:t>Prototype Design</a:t>
            </a:r>
            <a:endParaRPr lang="zh-CN" altLang="en-US" sz="6000" dirty="0">
              <a:solidFill>
                <a:schemeClr val="accent1"/>
              </a:solidFill>
              <a:latin typeface="微软雅黑" panose="020B0503020204020204" pitchFamily="34" charset="-122"/>
              <a:ea typeface="微软雅黑" panose="020B0503020204020204" pitchFamily="34" charset="-122"/>
            </a:endParaRPr>
          </a:p>
        </p:txBody>
      </p:sp>
      <p:grpSp>
        <p:nvGrpSpPr>
          <p:cNvPr id="21" name="组合 20"/>
          <p:cNvGrpSpPr/>
          <p:nvPr/>
        </p:nvGrpSpPr>
        <p:grpSpPr>
          <a:xfrm>
            <a:off x="4707885" y="3915706"/>
            <a:ext cx="2777055" cy="363498"/>
            <a:chOff x="4911909" y="4848900"/>
            <a:chExt cx="2370785" cy="310320"/>
          </a:xfrm>
        </p:grpSpPr>
        <p:grpSp>
          <p:nvGrpSpPr>
            <p:cNvPr id="22" name="组合 21"/>
            <p:cNvGrpSpPr/>
            <p:nvPr/>
          </p:nvGrpSpPr>
          <p:grpSpPr>
            <a:xfrm>
              <a:off x="4911909" y="4848900"/>
              <a:ext cx="2370785" cy="310320"/>
              <a:chOff x="4190035" y="5227650"/>
              <a:chExt cx="2131826" cy="310320"/>
            </a:xfrm>
          </p:grpSpPr>
          <p:sp>
            <p:nvSpPr>
              <p:cNvPr id="32" name="矩形: 圆角 31"/>
              <p:cNvSpPr/>
              <p:nvPr/>
            </p:nvSpPr>
            <p:spPr>
              <a:xfrm>
                <a:off x="5109973" y="5227650"/>
                <a:ext cx="1211888" cy="31032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33" name="矩形: 圆角 32"/>
              <p:cNvSpPr/>
              <p:nvPr/>
            </p:nvSpPr>
            <p:spPr>
              <a:xfrm>
                <a:off x="4190035" y="5227650"/>
                <a:ext cx="1211888" cy="310320"/>
              </a:xfrm>
              <a:prstGeom prst="roundRect">
                <a:avLst>
                  <a:gd name="adj" fmla="val 50000"/>
                </a:avLst>
              </a:prstGeom>
              <a:solidFill>
                <a:schemeClr val="accent1"/>
              </a:solidFill>
              <a:ln>
                <a:noFill/>
              </a:ln>
              <a:effectLst>
                <a:outerShdw blurRad="50800" dist="38100" algn="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sp>
          <p:nvSpPr>
            <p:cNvPr id="24" name="文本框 23"/>
            <p:cNvSpPr txBox="1"/>
            <p:nvPr/>
          </p:nvSpPr>
          <p:spPr>
            <a:xfrm>
              <a:off x="5044724" y="4866789"/>
              <a:ext cx="1083663" cy="290163"/>
            </a:xfrm>
            <a:prstGeom prst="roundRect">
              <a:avLst/>
            </a:prstGeom>
            <a:noFill/>
            <a:ln>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dirty="0">
                  <a:solidFill>
                    <a:schemeClr val="bg1"/>
                  </a:solidFill>
                  <a:latin typeface="微软雅黑 Light" panose="020B0502040204020203" pitchFamily="34" charset="-122"/>
                  <a:ea typeface="微软雅黑 Light" panose="020B0502040204020203" pitchFamily="34" charset="-122"/>
                </a:rPr>
                <a:t>TEAM : FLUX</a:t>
              </a:r>
              <a:endParaRPr lang="en-US" altLang="zh-CN" sz="1400" dirty="0">
                <a:solidFill>
                  <a:schemeClr val="bg1"/>
                </a:solidFill>
                <a:latin typeface="微软雅黑 Light" panose="020B0502040204020203" pitchFamily="34" charset="-122"/>
                <a:ea typeface="微软雅黑 Light" panose="020B0502040204020203" pitchFamily="34" charset="-122"/>
              </a:endParaRPr>
            </a:p>
          </p:txBody>
        </p:sp>
        <p:sp>
          <p:nvSpPr>
            <p:cNvPr id="25" name="文本框 24"/>
            <p:cNvSpPr txBox="1"/>
            <p:nvPr/>
          </p:nvSpPr>
          <p:spPr>
            <a:xfrm>
              <a:off x="6216786" y="4866698"/>
              <a:ext cx="1065908" cy="290182"/>
            </a:xfrm>
            <a:prstGeom prst="roundRect">
              <a:avLst/>
            </a:prstGeom>
            <a:noFill/>
            <a:ln>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dirty="0">
                  <a:solidFill>
                    <a:schemeClr val="accent1"/>
                  </a:solidFill>
                  <a:latin typeface="微软雅黑 Light" panose="020B0502040204020203" pitchFamily="34" charset="-122"/>
                  <a:ea typeface="微软雅黑 Light" panose="020B0502040204020203" pitchFamily="34" charset="-122"/>
                </a:rPr>
                <a:t>TIME:2024.11</a:t>
              </a:r>
              <a:endParaRPr lang="zh-CN" altLang="en-US" sz="1400" dirty="0">
                <a:solidFill>
                  <a:schemeClr val="accent1"/>
                </a:solidFill>
                <a:latin typeface="微软雅黑 Light" panose="020B0502040204020203" pitchFamily="34" charset="-122"/>
                <a:ea typeface="微软雅黑 Light" panose="020B0502040204020203" pitchFamily="34" charset="-122"/>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821055" y="324485"/>
            <a:ext cx="5803265" cy="583565"/>
          </a:xfrm>
          <a:prstGeom prst="rect">
            <a:avLst/>
          </a:prstGeom>
          <a:noFill/>
        </p:spPr>
        <p:txBody>
          <a:bodyPr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sym typeface="+mn-ea"/>
              </a:rPr>
              <a:t>Interface content description</a:t>
            </a:r>
            <a:endParaRPr lang="zh-CN" altLang="en-US" sz="3200" dirty="0">
              <a:solidFill>
                <a:schemeClr val="accent1"/>
              </a:solidFill>
              <a:latin typeface="Arial" panose="020B0604020202020204"/>
              <a:ea typeface="微软雅黑" panose="020B0503020204020204" pitchFamily="34" charset="-122"/>
            </a:endParaRPr>
          </a:p>
        </p:txBody>
      </p:sp>
      <p:sp>
        <p:nvSpPr>
          <p:cNvPr id="19" name="文本框 18"/>
          <p:cNvSpPr txBox="1"/>
          <p:nvPr/>
        </p:nvSpPr>
        <p:spPr>
          <a:xfrm>
            <a:off x="6508758" y="2497231"/>
            <a:ext cx="4684784" cy="598734"/>
          </a:xfrm>
          <a:prstGeom prst="rect">
            <a:avLst/>
          </a:prstGeom>
          <a:noFill/>
        </p:spPr>
        <p:txBody>
          <a:bodyPr wrap="square" rtlCol="0">
            <a:spAutoFit/>
          </a:bodyPr>
          <a:lstStyle/>
          <a:p>
            <a:pPr>
              <a:lnSpc>
                <a:spcPct val="150000"/>
              </a:lnSpc>
            </a:pPr>
            <a:r>
              <a:rPr lang="zh-CN" altLang="en-US" sz="1100" dirty="0">
                <a:solidFill>
                  <a:schemeClr val="bg1"/>
                </a:solidFill>
                <a:latin typeface="微软雅黑 Light" panose="020B0502040204020203" pitchFamily="34" charset="-122"/>
                <a:ea typeface="微软雅黑 Light" panose="020B0502040204020203" pitchFamily="34" charset="-122"/>
              </a:rPr>
              <a:t>点击文本框即可进行编辑输入相关内容点击文本框即可进行编辑输入相关内容点击文本框即可进行编辑输入相关内容</a:t>
            </a:r>
            <a:endParaRPr lang="zh-CN" altLang="en-US" sz="1100" dirty="0">
              <a:solidFill>
                <a:schemeClr val="bg1"/>
              </a:solidFill>
              <a:latin typeface="微软雅黑 Light" panose="020B0502040204020203" pitchFamily="34" charset="-122"/>
              <a:ea typeface="微软雅黑 Light" panose="020B0502040204020203" pitchFamily="34" charset="-122"/>
            </a:endParaRPr>
          </a:p>
        </p:txBody>
      </p:sp>
      <p:sp>
        <p:nvSpPr>
          <p:cNvPr id="20" name="文本框 19"/>
          <p:cNvSpPr txBox="1"/>
          <p:nvPr/>
        </p:nvSpPr>
        <p:spPr>
          <a:xfrm>
            <a:off x="6508756" y="2027194"/>
            <a:ext cx="2468652" cy="437637"/>
          </a:xfrm>
          <a:prstGeom prst="rect">
            <a:avLst/>
          </a:prstGeom>
          <a:noFill/>
        </p:spPr>
        <p:txBody>
          <a:bodyPr wrap="square" rtlCol="0">
            <a:spAutoFit/>
          </a:bodyPr>
          <a:lstStyle/>
          <a:p>
            <a:pPr>
              <a:lnSpc>
                <a:spcPct val="150000"/>
              </a:lnSpc>
            </a:pPr>
            <a:r>
              <a:rPr lang="zh-CN" altLang="en-US" sz="1600" b="1" dirty="0">
                <a:solidFill>
                  <a:schemeClr val="bg1"/>
                </a:solidFill>
                <a:latin typeface="微软雅黑 Light" panose="020B0502040204020203" pitchFamily="34" charset="-122"/>
                <a:ea typeface="微软雅黑 Light" panose="020B0502040204020203" pitchFamily="34" charset="-122"/>
              </a:rPr>
              <a:t>编辑标题内容</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22" name="文本框 21"/>
          <p:cNvSpPr txBox="1"/>
          <p:nvPr/>
        </p:nvSpPr>
        <p:spPr>
          <a:xfrm>
            <a:off x="6508758" y="3439228"/>
            <a:ext cx="1859609" cy="398933"/>
          </a:xfrm>
          <a:prstGeom prst="rect">
            <a:avLst/>
          </a:prstGeom>
          <a:noFill/>
        </p:spPr>
        <p:txBody>
          <a:bodyPr wrap="square" rtlCol="0">
            <a:spAutoFit/>
          </a:bodyPr>
          <a:lstStyle/>
          <a:p>
            <a:pPr>
              <a:lnSpc>
                <a:spcPct val="150000"/>
              </a:lnSpc>
            </a:pPr>
            <a:r>
              <a:rPr lang="en-US" altLang="zh-CN" sz="1400" b="1" dirty="0">
                <a:solidFill>
                  <a:schemeClr val="bg1"/>
                </a:solidFill>
                <a:latin typeface="微软雅黑 Light" panose="020B0502040204020203" pitchFamily="34" charset="-122"/>
                <a:ea typeface="微软雅黑 Light" panose="020B0502040204020203" pitchFamily="34" charset="-122"/>
              </a:rPr>
              <a:t>TITLE HERE</a:t>
            </a:r>
            <a:endParaRPr lang="zh-CN" altLang="en-US" sz="1400" b="1" dirty="0">
              <a:solidFill>
                <a:schemeClr val="bg1"/>
              </a:solidFill>
              <a:latin typeface="微软雅黑 Light" panose="020B0502040204020203" pitchFamily="34" charset="-122"/>
              <a:ea typeface="微软雅黑 Light" panose="020B0502040204020203" pitchFamily="34" charset="-122"/>
            </a:endParaRPr>
          </a:p>
        </p:txBody>
      </p:sp>
      <p:pic>
        <p:nvPicPr>
          <p:cNvPr id="2" name="图片 1" descr="526eba76a60c89a8c371018cec1e17e"/>
          <p:cNvPicPr>
            <a:picLocks noChangeAspect="1"/>
          </p:cNvPicPr>
          <p:nvPr/>
        </p:nvPicPr>
        <p:blipFill>
          <a:blip r:embed="rId1"/>
          <a:stretch>
            <a:fillRect/>
          </a:stretch>
        </p:blipFill>
        <p:spPr>
          <a:xfrm>
            <a:off x="220345" y="1640205"/>
            <a:ext cx="7839075" cy="4418330"/>
          </a:xfrm>
          <a:prstGeom prst="rect">
            <a:avLst/>
          </a:prstGeom>
        </p:spPr>
      </p:pic>
      <p:sp>
        <p:nvSpPr>
          <p:cNvPr id="3" name="文本框 2"/>
          <p:cNvSpPr txBox="1"/>
          <p:nvPr/>
        </p:nvSpPr>
        <p:spPr>
          <a:xfrm>
            <a:off x="8243570" y="2530475"/>
            <a:ext cx="3716020" cy="2216785"/>
          </a:xfrm>
          <a:prstGeom prst="rect">
            <a:avLst/>
          </a:prstGeom>
          <a:noFill/>
        </p:spPr>
        <p:txBody>
          <a:bodyPr wrap="square" rtlCol="0">
            <a:noAutofit/>
          </a:bodyPr>
          <a:p>
            <a:pPr algn="just"/>
            <a:r>
              <a:rPr lang="zh-CN" altLang="en-US" sz="2000"/>
              <a:t>Displays system statistics (e.g., total traffic for the day, distribution of traffic by location) and displays daily traffic trends in line charts. At the same time, it can also show the recent traffic of different time periods</a:t>
            </a:r>
            <a:endParaRPr lang="zh-CN" altLang="en-US" sz="2000"/>
          </a:p>
        </p:txBody>
      </p:sp>
      <p:sp>
        <p:nvSpPr>
          <p:cNvPr id="4" name="文本框 3"/>
          <p:cNvSpPr txBox="1"/>
          <p:nvPr/>
        </p:nvSpPr>
        <p:spPr>
          <a:xfrm>
            <a:off x="220345" y="1021715"/>
            <a:ext cx="4064000" cy="521970"/>
          </a:xfrm>
          <a:prstGeom prst="rect">
            <a:avLst/>
          </a:prstGeom>
          <a:noFill/>
        </p:spPr>
        <p:txBody>
          <a:bodyPr wrap="square" rtlCol="0">
            <a:spAutoFit/>
          </a:bodyPr>
          <a:p>
            <a:r>
              <a:rPr lang="en-US" altLang="zh-CN" sz="2800" b="1">
                <a:sym typeface="+mn-ea"/>
              </a:rPr>
              <a:t>Dashboard</a:t>
            </a:r>
            <a:r>
              <a:rPr lang="zh-CN" altLang="en-US" sz="2800" b="1">
                <a:sym typeface="+mn-ea"/>
              </a:rPr>
              <a:t> Interface:</a:t>
            </a:r>
            <a:endParaRPr lang="zh-CN" altLang="en-US" sz="2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821055" y="324485"/>
            <a:ext cx="5803265" cy="583565"/>
          </a:xfrm>
          <a:prstGeom prst="rect">
            <a:avLst/>
          </a:prstGeom>
          <a:noFill/>
        </p:spPr>
        <p:txBody>
          <a:bodyPr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sym typeface="+mn-ea"/>
              </a:rPr>
              <a:t>Interface content description</a:t>
            </a:r>
            <a:endParaRPr lang="zh-CN" altLang="en-US" sz="3200" dirty="0">
              <a:solidFill>
                <a:schemeClr val="accent1"/>
              </a:solidFill>
              <a:latin typeface="Arial" panose="020B0604020202020204"/>
              <a:ea typeface="微软雅黑" panose="020B0503020204020204" pitchFamily="34" charset="-122"/>
            </a:endParaRPr>
          </a:p>
        </p:txBody>
      </p:sp>
      <p:sp>
        <p:nvSpPr>
          <p:cNvPr id="19" name="文本框 18"/>
          <p:cNvSpPr txBox="1"/>
          <p:nvPr/>
        </p:nvSpPr>
        <p:spPr>
          <a:xfrm>
            <a:off x="6508758" y="2497231"/>
            <a:ext cx="4684784" cy="598734"/>
          </a:xfrm>
          <a:prstGeom prst="rect">
            <a:avLst/>
          </a:prstGeom>
          <a:noFill/>
        </p:spPr>
        <p:txBody>
          <a:bodyPr wrap="square" rtlCol="0">
            <a:spAutoFit/>
          </a:bodyPr>
          <a:lstStyle/>
          <a:p>
            <a:pPr>
              <a:lnSpc>
                <a:spcPct val="150000"/>
              </a:lnSpc>
            </a:pPr>
            <a:r>
              <a:rPr lang="zh-CN" altLang="en-US" sz="1100" dirty="0">
                <a:solidFill>
                  <a:schemeClr val="bg1"/>
                </a:solidFill>
                <a:latin typeface="微软雅黑 Light" panose="020B0502040204020203" pitchFamily="34" charset="-122"/>
                <a:ea typeface="微软雅黑 Light" panose="020B0502040204020203" pitchFamily="34" charset="-122"/>
              </a:rPr>
              <a:t>点击文本框即可进行编辑输入相关内容点击文本框即可进行编辑输入相关内容点击文本框即可进行编辑输入相关内容</a:t>
            </a:r>
            <a:endParaRPr lang="zh-CN" altLang="en-US" sz="1100" dirty="0">
              <a:solidFill>
                <a:schemeClr val="bg1"/>
              </a:solidFill>
              <a:latin typeface="微软雅黑 Light" panose="020B0502040204020203" pitchFamily="34" charset="-122"/>
              <a:ea typeface="微软雅黑 Light" panose="020B0502040204020203" pitchFamily="34" charset="-122"/>
            </a:endParaRPr>
          </a:p>
        </p:txBody>
      </p:sp>
      <p:sp>
        <p:nvSpPr>
          <p:cNvPr id="20" name="文本框 19"/>
          <p:cNvSpPr txBox="1"/>
          <p:nvPr/>
        </p:nvSpPr>
        <p:spPr>
          <a:xfrm>
            <a:off x="6508756" y="2027194"/>
            <a:ext cx="2468652" cy="437637"/>
          </a:xfrm>
          <a:prstGeom prst="rect">
            <a:avLst/>
          </a:prstGeom>
          <a:noFill/>
        </p:spPr>
        <p:txBody>
          <a:bodyPr wrap="square" rtlCol="0">
            <a:spAutoFit/>
          </a:bodyPr>
          <a:lstStyle/>
          <a:p>
            <a:pPr>
              <a:lnSpc>
                <a:spcPct val="150000"/>
              </a:lnSpc>
            </a:pPr>
            <a:r>
              <a:rPr lang="zh-CN" altLang="en-US" sz="1600" b="1" dirty="0">
                <a:solidFill>
                  <a:schemeClr val="bg1"/>
                </a:solidFill>
                <a:latin typeface="微软雅黑 Light" panose="020B0502040204020203" pitchFamily="34" charset="-122"/>
                <a:ea typeface="微软雅黑 Light" panose="020B0502040204020203" pitchFamily="34" charset="-122"/>
              </a:rPr>
              <a:t>编辑标题内容</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22" name="文本框 21"/>
          <p:cNvSpPr txBox="1"/>
          <p:nvPr/>
        </p:nvSpPr>
        <p:spPr>
          <a:xfrm>
            <a:off x="6508758" y="3439228"/>
            <a:ext cx="1859609" cy="398933"/>
          </a:xfrm>
          <a:prstGeom prst="rect">
            <a:avLst/>
          </a:prstGeom>
          <a:noFill/>
        </p:spPr>
        <p:txBody>
          <a:bodyPr wrap="square" rtlCol="0">
            <a:spAutoFit/>
          </a:bodyPr>
          <a:lstStyle/>
          <a:p>
            <a:pPr>
              <a:lnSpc>
                <a:spcPct val="150000"/>
              </a:lnSpc>
            </a:pPr>
            <a:r>
              <a:rPr lang="en-US" altLang="zh-CN" sz="1400" b="1" dirty="0">
                <a:solidFill>
                  <a:schemeClr val="bg1"/>
                </a:solidFill>
                <a:latin typeface="微软雅黑 Light" panose="020B0502040204020203" pitchFamily="34" charset="-122"/>
                <a:ea typeface="微软雅黑 Light" panose="020B0502040204020203" pitchFamily="34" charset="-122"/>
              </a:rPr>
              <a:t>TITLE HERE</a:t>
            </a:r>
            <a:endParaRPr lang="zh-CN" altLang="en-US" sz="1400" b="1" dirty="0">
              <a:solidFill>
                <a:schemeClr val="bg1"/>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8243570" y="3278505"/>
            <a:ext cx="3716020" cy="1075690"/>
          </a:xfrm>
          <a:prstGeom prst="rect">
            <a:avLst/>
          </a:prstGeom>
          <a:noFill/>
        </p:spPr>
        <p:txBody>
          <a:bodyPr wrap="square" rtlCol="0">
            <a:noAutofit/>
          </a:bodyPr>
          <a:p>
            <a:pPr algn="just"/>
            <a:r>
              <a:rPr lang="zh-CN" altLang="en-US" sz="2000"/>
              <a:t>Shows the specific traffic of each online camera at various times of the day.</a:t>
            </a:r>
            <a:endParaRPr lang="zh-CN" altLang="en-US" sz="2000"/>
          </a:p>
        </p:txBody>
      </p:sp>
      <p:sp>
        <p:nvSpPr>
          <p:cNvPr id="4" name="文本框 3"/>
          <p:cNvSpPr txBox="1"/>
          <p:nvPr/>
        </p:nvSpPr>
        <p:spPr>
          <a:xfrm>
            <a:off x="220345" y="1021715"/>
            <a:ext cx="8023860" cy="521970"/>
          </a:xfrm>
          <a:prstGeom prst="rect">
            <a:avLst/>
          </a:prstGeom>
          <a:noFill/>
        </p:spPr>
        <p:txBody>
          <a:bodyPr wrap="square" rtlCol="0">
            <a:spAutoFit/>
          </a:bodyPr>
          <a:p>
            <a:r>
              <a:rPr lang="en-US" altLang="zh-CN" sz="2800" b="1">
                <a:sym typeface="+mn-ea"/>
              </a:rPr>
              <a:t>Data detail interface:</a:t>
            </a:r>
            <a:endParaRPr lang="zh-CN" altLang="en-US" sz="2800" b="1">
              <a:sym typeface="+mn-ea"/>
            </a:endParaRPr>
          </a:p>
        </p:txBody>
      </p:sp>
      <p:pic>
        <p:nvPicPr>
          <p:cNvPr id="2" name="图片 1" descr="af7c7174ed126c448a8c32fa82b146f"/>
          <p:cNvPicPr/>
          <p:nvPr/>
        </p:nvPicPr>
        <p:blipFill>
          <a:blip r:embed="rId1"/>
          <a:stretch>
            <a:fillRect/>
          </a:stretch>
        </p:blipFill>
        <p:spPr>
          <a:xfrm>
            <a:off x="220345" y="1607820"/>
            <a:ext cx="7840800" cy="44172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821055" y="324485"/>
            <a:ext cx="5803265" cy="583565"/>
          </a:xfrm>
          <a:prstGeom prst="rect">
            <a:avLst/>
          </a:prstGeom>
          <a:noFill/>
        </p:spPr>
        <p:txBody>
          <a:bodyPr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sym typeface="+mn-ea"/>
              </a:rPr>
              <a:t>Interface content description</a:t>
            </a:r>
            <a:endParaRPr lang="zh-CN" altLang="en-US" sz="3200" dirty="0">
              <a:solidFill>
                <a:schemeClr val="accent1"/>
              </a:solidFill>
              <a:latin typeface="Arial" panose="020B0604020202020204"/>
              <a:ea typeface="微软雅黑" panose="020B0503020204020204" pitchFamily="34" charset="-122"/>
            </a:endParaRPr>
          </a:p>
        </p:txBody>
      </p:sp>
      <p:sp>
        <p:nvSpPr>
          <p:cNvPr id="19" name="文本框 18"/>
          <p:cNvSpPr txBox="1"/>
          <p:nvPr/>
        </p:nvSpPr>
        <p:spPr>
          <a:xfrm>
            <a:off x="6508758" y="2497231"/>
            <a:ext cx="4684784" cy="598734"/>
          </a:xfrm>
          <a:prstGeom prst="rect">
            <a:avLst/>
          </a:prstGeom>
          <a:noFill/>
        </p:spPr>
        <p:txBody>
          <a:bodyPr wrap="square" rtlCol="0">
            <a:spAutoFit/>
          </a:bodyPr>
          <a:lstStyle/>
          <a:p>
            <a:pPr>
              <a:lnSpc>
                <a:spcPct val="150000"/>
              </a:lnSpc>
            </a:pPr>
            <a:r>
              <a:rPr lang="zh-CN" altLang="en-US" sz="1100" dirty="0">
                <a:solidFill>
                  <a:schemeClr val="bg1"/>
                </a:solidFill>
                <a:latin typeface="微软雅黑 Light" panose="020B0502040204020203" pitchFamily="34" charset="-122"/>
                <a:ea typeface="微软雅黑 Light" panose="020B0502040204020203" pitchFamily="34" charset="-122"/>
              </a:rPr>
              <a:t>点击文本框即可进行编辑输入相关内容点击文本框即可进行编辑输入相关内容点击文本框即可进行编辑输入相关内容</a:t>
            </a:r>
            <a:endParaRPr lang="zh-CN" altLang="en-US" sz="1100" dirty="0">
              <a:solidFill>
                <a:schemeClr val="bg1"/>
              </a:solidFill>
              <a:latin typeface="微软雅黑 Light" panose="020B0502040204020203" pitchFamily="34" charset="-122"/>
              <a:ea typeface="微软雅黑 Light" panose="020B0502040204020203" pitchFamily="34" charset="-122"/>
            </a:endParaRPr>
          </a:p>
        </p:txBody>
      </p:sp>
      <p:sp>
        <p:nvSpPr>
          <p:cNvPr id="20" name="文本框 19"/>
          <p:cNvSpPr txBox="1"/>
          <p:nvPr/>
        </p:nvSpPr>
        <p:spPr>
          <a:xfrm>
            <a:off x="6508756" y="2027194"/>
            <a:ext cx="2468652" cy="437637"/>
          </a:xfrm>
          <a:prstGeom prst="rect">
            <a:avLst/>
          </a:prstGeom>
          <a:noFill/>
        </p:spPr>
        <p:txBody>
          <a:bodyPr wrap="square" rtlCol="0">
            <a:spAutoFit/>
          </a:bodyPr>
          <a:lstStyle/>
          <a:p>
            <a:pPr>
              <a:lnSpc>
                <a:spcPct val="150000"/>
              </a:lnSpc>
            </a:pPr>
            <a:r>
              <a:rPr lang="zh-CN" altLang="en-US" sz="1600" b="1" dirty="0">
                <a:solidFill>
                  <a:schemeClr val="bg1"/>
                </a:solidFill>
                <a:latin typeface="微软雅黑 Light" panose="020B0502040204020203" pitchFamily="34" charset="-122"/>
                <a:ea typeface="微软雅黑 Light" panose="020B0502040204020203" pitchFamily="34" charset="-122"/>
              </a:rPr>
              <a:t>编辑标题内容</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22" name="文本框 21"/>
          <p:cNvSpPr txBox="1"/>
          <p:nvPr/>
        </p:nvSpPr>
        <p:spPr>
          <a:xfrm>
            <a:off x="6508758" y="3439228"/>
            <a:ext cx="1859609" cy="398933"/>
          </a:xfrm>
          <a:prstGeom prst="rect">
            <a:avLst/>
          </a:prstGeom>
          <a:noFill/>
        </p:spPr>
        <p:txBody>
          <a:bodyPr wrap="square" rtlCol="0">
            <a:spAutoFit/>
          </a:bodyPr>
          <a:lstStyle/>
          <a:p>
            <a:pPr>
              <a:lnSpc>
                <a:spcPct val="150000"/>
              </a:lnSpc>
            </a:pPr>
            <a:r>
              <a:rPr lang="en-US" altLang="zh-CN" sz="1400" b="1" dirty="0">
                <a:solidFill>
                  <a:schemeClr val="bg1"/>
                </a:solidFill>
                <a:latin typeface="微软雅黑 Light" panose="020B0502040204020203" pitchFamily="34" charset="-122"/>
                <a:ea typeface="微软雅黑 Light" panose="020B0502040204020203" pitchFamily="34" charset="-122"/>
              </a:rPr>
              <a:t>TITLE HERE</a:t>
            </a:r>
            <a:endParaRPr lang="zh-CN" altLang="en-US" sz="1400" b="1" dirty="0">
              <a:solidFill>
                <a:schemeClr val="bg1"/>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8243570" y="2807335"/>
            <a:ext cx="3716020" cy="1661795"/>
          </a:xfrm>
          <a:prstGeom prst="rect">
            <a:avLst/>
          </a:prstGeom>
          <a:noFill/>
        </p:spPr>
        <p:txBody>
          <a:bodyPr wrap="square" rtlCol="0">
            <a:noAutofit/>
          </a:bodyPr>
          <a:p>
            <a:pPr algn="just"/>
            <a:r>
              <a:rPr lang="zh-CN" altLang="en-US" sz="2000"/>
              <a:t>Provides device search, instant data preview (latitude and longitude), and detailed configuration options for users to find and configure devices.</a:t>
            </a:r>
            <a:endParaRPr lang="zh-CN" altLang="en-US" sz="2000"/>
          </a:p>
        </p:txBody>
      </p:sp>
      <p:sp>
        <p:nvSpPr>
          <p:cNvPr id="4" name="文本框 3"/>
          <p:cNvSpPr txBox="1"/>
          <p:nvPr/>
        </p:nvSpPr>
        <p:spPr>
          <a:xfrm>
            <a:off x="220345" y="1021715"/>
            <a:ext cx="8023860" cy="521970"/>
          </a:xfrm>
          <a:prstGeom prst="rect">
            <a:avLst/>
          </a:prstGeom>
          <a:noFill/>
        </p:spPr>
        <p:txBody>
          <a:bodyPr wrap="square" rtlCol="0">
            <a:spAutoFit/>
          </a:bodyPr>
          <a:p>
            <a:r>
              <a:rPr lang="en-US" altLang="zh-CN" sz="2800" b="1">
                <a:sym typeface="+mn-ea"/>
              </a:rPr>
              <a:t>Device Management Interface ---- Device List</a:t>
            </a:r>
            <a:r>
              <a:rPr lang="en-US" altLang="zh-CN" sz="2800" b="1">
                <a:sym typeface="+mn-ea"/>
              </a:rPr>
              <a:t>:</a:t>
            </a:r>
            <a:endParaRPr lang="zh-CN" altLang="en-US" sz="2800"/>
          </a:p>
        </p:txBody>
      </p:sp>
      <p:pic>
        <p:nvPicPr>
          <p:cNvPr id="5" name="图片 4" descr="2317e615ce6df15006f4a68678f00b2"/>
          <p:cNvPicPr/>
          <p:nvPr/>
        </p:nvPicPr>
        <p:blipFill>
          <a:blip r:embed="rId1"/>
          <a:stretch>
            <a:fillRect/>
          </a:stretch>
        </p:blipFill>
        <p:spPr>
          <a:xfrm>
            <a:off x="220345" y="1638300"/>
            <a:ext cx="7840800" cy="44172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821055" y="324485"/>
            <a:ext cx="5803265" cy="583565"/>
          </a:xfrm>
          <a:prstGeom prst="rect">
            <a:avLst/>
          </a:prstGeom>
          <a:noFill/>
        </p:spPr>
        <p:txBody>
          <a:bodyPr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sym typeface="+mn-ea"/>
              </a:rPr>
              <a:t>Interface content description</a:t>
            </a:r>
            <a:endParaRPr lang="zh-CN" altLang="en-US" sz="3200" dirty="0">
              <a:solidFill>
                <a:schemeClr val="accent1"/>
              </a:solidFill>
              <a:latin typeface="Arial" panose="020B0604020202020204"/>
              <a:ea typeface="微软雅黑" panose="020B0503020204020204" pitchFamily="34" charset="-122"/>
            </a:endParaRPr>
          </a:p>
        </p:txBody>
      </p:sp>
      <p:sp>
        <p:nvSpPr>
          <p:cNvPr id="19" name="文本框 18"/>
          <p:cNvSpPr txBox="1"/>
          <p:nvPr/>
        </p:nvSpPr>
        <p:spPr>
          <a:xfrm>
            <a:off x="6508758" y="2497231"/>
            <a:ext cx="4684784" cy="598734"/>
          </a:xfrm>
          <a:prstGeom prst="rect">
            <a:avLst/>
          </a:prstGeom>
          <a:noFill/>
        </p:spPr>
        <p:txBody>
          <a:bodyPr wrap="square" rtlCol="0">
            <a:spAutoFit/>
          </a:bodyPr>
          <a:lstStyle/>
          <a:p>
            <a:pPr>
              <a:lnSpc>
                <a:spcPct val="150000"/>
              </a:lnSpc>
            </a:pPr>
            <a:r>
              <a:rPr lang="zh-CN" altLang="en-US" sz="1100" dirty="0">
                <a:solidFill>
                  <a:schemeClr val="bg1"/>
                </a:solidFill>
                <a:latin typeface="微软雅黑 Light" panose="020B0502040204020203" pitchFamily="34" charset="-122"/>
                <a:ea typeface="微软雅黑 Light" panose="020B0502040204020203" pitchFamily="34" charset="-122"/>
              </a:rPr>
              <a:t>点击文本框即可进行编辑输入相关内容点击文本框即可进行编辑输入相关内容点击文本框即可进行编辑输入相关内容</a:t>
            </a:r>
            <a:endParaRPr lang="zh-CN" altLang="en-US" sz="1100" dirty="0">
              <a:solidFill>
                <a:schemeClr val="bg1"/>
              </a:solidFill>
              <a:latin typeface="微软雅黑 Light" panose="020B0502040204020203" pitchFamily="34" charset="-122"/>
              <a:ea typeface="微软雅黑 Light" panose="020B0502040204020203" pitchFamily="34" charset="-122"/>
            </a:endParaRPr>
          </a:p>
        </p:txBody>
      </p:sp>
      <p:sp>
        <p:nvSpPr>
          <p:cNvPr id="20" name="文本框 19"/>
          <p:cNvSpPr txBox="1"/>
          <p:nvPr/>
        </p:nvSpPr>
        <p:spPr>
          <a:xfrm>
            <a:off x="6508756" y="2027194"/>
            <a:ext cx="2468652" cy="437637"/>
          </a:xfrm>
          <a:prstGeom prst="rect">
            <a:avLst/>
          </a:prstGeom>
          <a:noFill/>
        </p:spPr>
        <p:txBody>
          <a:bodyPr wrap="square" rtlCol="0">
            <a:spAutoFit/>
          </a:bodyPr>
          <a:lstStyle/>
          <a:p>
            <a:pPr>
              <a:lnSpc>
                <a:spcPct val="150000"/>
              </a:lnSpc>
            </a:pPr>
            <a:r>
              <a:rPr lang="zh-CN" altLang="en-US" sz="1600" b="1" dirty="0">
                <a:solidFill>
                  <a:schemeClr val="bg1"/>
                </a:solidFill>
                <a:latin typeface="微软雅黑 Light" panose="020B0502040204020203" pitchFamily="34" charset="-122"/>
                <a:ea typeface="微软雅黑 Light" panose="020B0502040204020203" pitchFamily="34" charset="-122"/>
              </a:rPr>
              <a:t>编辑标题内容</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22" name="文本框 21"/>
          <p:cNvSpPr txBox="1"/>
          <p:nvPr/>
        </p:nvSpPr>
        <p:spPr>
          <a:xfrm>
            <a:off x="6508758" y="3439228"/>
            <a:ext cx="1859609" cy="398933"/>
          </a:xfrm>
          <a:prstGeom prst="rect">
            <a:avLst/>
          </a:prstGeom>
          <a:noFill/>
        </p:spPr>
        <p:txBody>
          <a:bodyPr wrap="square" rtlCol="0">
            <a:spAutoFit/>
          </a:bodyPr>
          <a:lstStyle/>
          <a:p>
            <a:pPr>
              <a:lnSpc>
                <a:spcPct val="150000"/>
              </a:lnSpc>
            </a:pPr>
            <a:r>
              <a:rPr lang="en-US" altLang="zh-CN" sz="1400" b="1" dirty="0">
                <a:solidFill>
                  <a:schemeClr val="bg1"/>
                </a:solidFill>
                <a:latin typeface="微软雅黑 Light" panose="020B0502040204020203" pitchFamily="34" charset="-122"/>
                <a:ea typeface="微软雅黑 Light" panose="020B0502040204020203" pitchFamily="34" charset="-122"/>
              </a:rPr>
              <a:t>TITLE HERE</a:t>
            </a:r>
            <a:endParaRPr lang="zh-CN" altLang="en-US" sz="1400" b="1" dirty="0">
              <a:solidFill>
                <a:schemeClr val="bg1"/>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8243570" y="3035300"/>
            <a:ext cx="3716020" cy="1656080"/>
          </a:xfrm>
          <a:prstGeom prst="rect">
            <a:avLst/>
          </a:prstGeom>
          <a:noFill/>
        </p:spPr>
        <p:txBody>
          <a:bodyPr wrap="square" rtlCol="0">
            <a:noAutofit/>
          </a:bodyPr>
          <a:p>
            <a:pPr algn="just"/>
            <a:r>
              <a:rPr lang="zh-CN" altLang="en-US" sz="2000"/>
              <a:t>Display real-time status of registered devices for easy data management through real-time monitoring of crowd movement within visual range.</a:t>
            </a:r>
            <a:endParaRPr lang="zh-CN" altLang="en-US" sz="2000"/>
          </a:p>
        </p:txBody>
      </p:sp>
      <p:sp>
        <p:nvSpPr>
          <p:cNvPr id="4" name="文本框 3"/>
          <p:cNvSpPr txBox="1"/>
          <p:nvPr/>
        </p:nvSpPr>
        <p:spPr>
          <a:xfrm>
            <a:off x="220345" y="1021715"/>
            <a:ext cx="5535295" cy="521970"/>
          </a:xfrm>
          <a:prstGeom prst="rect">
            <a:avLst/>
          </a:prstGeom>
          <a:noFill/>
        </p:spPr>
        <p:txBody>
          <a:bodyPr wrap="square" rtlCol="0">
            <a:spAutoFit/>
          </a:bodyPr>
          <a:p>
            <a:r>
              <a:rPr sz="2800" b="1">
                <a:sym typeface="+mn-ea"/>
              </a:rPr>
              <a:t>Device monitoring Interface:</a:t>
            </a:r>
            <a:endParaRPr sz="2800" b="1">
              <a:sym typeface="+mn-ea"/>
            </a:endParaRPr>
          </a:p>
        </p:txBody>
      </p:sp>
      <p:pic>
        <p:nvPicPr>
          <p:cNvPr id="5" name="图片 4" descr="3c7a0d066c62d2b9c08b860ca1c0ac3"/>
          <p:cNvPicPr/>
          <p:nvPr/>
        </p:nvPicPr>
        <p:blipFill>
          <a:blip r:embed="rId1"/>
          <a:stretch>
            <a:fillRect/>
          </a:stretch>
        </p:blipFill>
        <p:spPr>
          <a:xfrm>
            <a:off x="220345" y="1654810"/>
            <a:ext cx="7840800" cy="44172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821055" y="324485"/>
            <a:ext cx="5803265" cy="583565"/>
          </a:xfrm>
          <a:prstGeom prst="rect">
            <a:avLst/>
          </a:prstGeom>
          <a:noFill/>
        </p:spPr>
        <p:txBody>
          <a:bodyPr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sym typeface="+mn-ea"/>
              </a:rPr>
              <a:t>Interface content description</a:t>
            </a:r>
            <a:endParaRPr lang="zh-CN" altLang="en-US" sz="3200" dirty="0">
              <a:solidFill>
                <a:schemeClr val="accent1"/>
              </a:solidFill>
              <a:latin typeface="Arial" panose="020B0604020202020204"/>
              <a:ea typeface="微软雅黑" panose="020B0503020204020204" pitchFamily="34" charset="-122"/>
            </a:endParaRPr>
          </a:p>
        </p:txBody>
      </p:sp>
      <p:sp>
        <p:nvSpPr>
          <p:cNvPr id="19" name="文本框 18"/>
          <p:cNvSpPr txBox="1"/>
          <p:nvPr/>
        </p:nvSpPr>
        <p:spPr>
          <a:xfrm>
            <a:off x="6508758" y="2497231"/>
            <a:ext cx="4684784" cy="598734"/>
          </a:xfrm>
          <a:prstGeom prst="rect">
            <a:avLst/>
          </a:prstGeom>
          <a:noFill/>
        </p:spPr>
        <p:txBody>
          <a:bodyPr wrap="square" rtlCol="0">
            <a:spAutoFit/>
          </a:bodyPr>
          <a:lstStyle/>
          <a:p>
            <a:pPr>
              <a:lnSpc>
                <a:spcPct val="150000"/>
              </a:lnSpc>
            </a:pPr>
            <a:r>
              <a:rPr lang="zh-CN" altLang="en-US" sz="1100" dirty="0">
                <a:solidFill>
                  <a:schemeClr val="bg1"/>
                </a:solidFill>
                <a:latin typeface="微软雅黑 Light" panose="020B0502040204020203" pitchFamily="34" charset="-122"/>
                <a:ea typeface="微软雅黑 Light" panose="020B0502040204020203" pitchFamily="34" charset="-122"/>
              </a:rPr>
              <a:t>点击文本框即可进行编辑输入相关内容点击文本框即可进行编辑输入相关内容点击文本框即可进行编辑输入相关内容</a:t>
            </a:r>
            <a:endParaRPr lang="zh-CN" altLang="en-US" sz="1100" dirty="0">
              <a:solidFill>
                <a:schemeClr val="bg1"/>
              </a:solidFill>
              <a:latin typeface="微软雅黑 Light" panose="020B0502040204020203" pitchFamily="34" charset="-122"/>
              <a:ea typeface="微软雅黑 Light" panose="020B0502040204020203" pitchFamily="34" charset="-122"/>
            </a:endParaRPr>
          </a:p>
        </p:txBody>
      </p:sp>
      <p:sp>
        <p:nvSpPr>
          <p:cNvPr id="20" name="文本框 19"/>
          <p:cNvSpPr txBox="1"/>
          <p:nvPr/>
        </p:nvSpPr>
        <p:spPr>
          <a:xfrm>
            <a:off x="6508756" y="2027194"/>
            <a:ext cx="2468652" cy="437637"/>
          </a:xfrm>
          <a:prstGeom prst="rect">
            <a:avLst/>
          </a:prstGeom>
          <a:noFill/>
        </p:spPr>
        <p:txBody>
          <a:bodyPr wrap="square" rtlCol="0">
            <a:spAutoFit/>
          </a:bodyPr>
          <a:lstStyle/>
          <a:p>
            <a:pPr>
              <a:lnSpc>
                <a:spcPct val="150000"/>
              </a:lnSpc>
            </a:pPr>
            <a:r>
              <a:rPr lang="zh-CN" altLang="en-US" sz="1600" b="1" dirty="0">
                <a:solidFill>
                  <a:schemeClr val="bg1"/>
                </a:solidFill>
                <a:latin typeface="微软雅黑 Light" panose="020B0502040204020203" pitchFamily="34" charset="-122"/>
                <a:ea typeface="微软雅黑 Light" panose="020B0502040204020203" pitchFamily="34" charset="-122"/>
              </a:rPr>
              <a:t>编辑标题内容</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22" name="文本框 21"/>
          <p:cNvSpPr txBox="1"/>
          <p:nvPr/>
        </p:nvSpPr>
        <p:spPr>
          <a:xfrm>
            <a:off x="6508758" y="3439228"/>
            <a:ext cx="1859609" cy="398933"/>
          </a:xfrm>
          <a:prstGeom prst="rect">
            <a:avLst/>
          </a:prstGeom>
          <a:noFill/>
        </p:spPr>
        <p:txBody>
          <a:bodyPr wrap="square" rtlCol="0">
            <a:spAutoFit/>
          </a:bodyPr>
          <a:lstStyle/>
          <a:p>
            <a:pPr>
              <a:lnSpc>
                <a:spcPct val="150000"/>
              </a:lnSpc>
            </a:pPr>
            <a:r>
              <a:rPr lang="en-US" altLang="zh-CN" sz="1400" b="1" dirty="0">
                <a:solidFill>
                  <a:schemeClr val="bg1"/>
                </a:solidFill>
                <a:latin typeface="微软雅黑 Light" panose="020B0502040204020203" pitchFamily="34" charset="-122"/>
                <a:ea typeface="微软雅黑 Light" panose="020B0502040204020203" pitchFamily="34" charset="-122"/>
              </a:rPr>
              <a:t>TITLE HERE</a:t>
            </a:r>
            <a:endParaRPr lang="zh-CN" altLang="en-US" sz="1400" b="1" dirty="0">
              <a:solidFill>
                <a:schemeClr val="bg1"/>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8243570" y="3274695"/>
            <a:ext cx="3716020" cy="1181735"/>
          </a:xfrm>
          <a:prstGeom prst="rect">
            <a:avLst/>
          </a:prstGeom>
          <a:noFill/>
        </p:spPr>
        <p:txBody>
          <a:bodyPr wrap="square" rtlCol="0">
            <a:noAutofit/>
          </a:bodyPr>
          <a:p>
            <a:pPr algn="just"/>
            <a:r>
              <a:rPr lang="zh-CN" altLang="en-US" sz="2000"/>
              <a:t>Displays personal details with options to edit username, contact info, etc. </a:t>
            </a:r>
            <a:endParaRPr lang="zh-CN" altLang="en-US" sz="2000"/>
          </a:p>
        </p:txBody>
      </p:sp>
      <p:sp>
        <p:nvSpPr>
          <p:cNvPr id="4" name="文本框 3"/>
          <p:cNvSpPr txBox="1"/>
          <p:nvPr/>
        </p:nvSpPr>
        <p:spPr>
          <a:xfrm>
            <a:off x="220345" y="1021715"/>
            <a:ext cx="5453380" cy="521970"/>
          </a:xfrm>
          <a:prstGeom prst="rect">
            <a:avLst/>
          </a:prstGeom>
          <a:noFill/>
        </p:spPr>
        <p:txBody>
          <a:bodyPr wrap="square" rtlCol="0">
            <a:spAutoFit/>
          </a:bodyPr>
          <a:p>
            <a:r>
              <a:rPr sz="2800" b="1">
                <a:sym typeface="+mn-ea"/>
              </a:rPr>
              <a:t>User Information Interface</a:t>
            </a:r>
            <a:r>
              <a:rPr lang="zh-CN" altLang="en-US" sz="2800" b="1">
                <a:sym typeface="+mn-ea"/>
              </a:rPr>
              <a:t>:</a:t>
            </a:r>
            <a:endParaRPr lang="zh-CN" altLang="en-US" sz="2800"/>
          </a:p>
        </p:txBody>
      </p:sp>
      <p:pic>
        <p:nvPicPr>
          <p:cNvPr id="5" name="图片 4" descr="cc6528ee967df25e12575807658ff2a"/>
          <p:cNvPicPr/>
          <p:nvPr/>
        </p:nvPicPr>
        <p:blipFill>
          <a:blip r:embed="rId1"/>
          <a:stretch>
            <a:fillRect/>
          </a:stretch>
        </p:blipFill>
        <p:spPr>
          <a:xfrm>
            <a:off x="220345" y="1656715"/>
            <a:ext cx="7840800" cy="44172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文本框 51"/>
          <p:cNvSpPr txBox="1"/>
          <p:nvPr/>
        </p:nvSpPr>
        <p:spPr>
          <a:xfrm>
            <a:off x="5328215" y="2226987"/>
            <a:ext cx="1535572" cy="468000"/>
          </a:xfrm>
          <a:prstGeom prst="roundRect">
            <a:avLst>
              <a:gd name="adj" fmla="val 50000"/>
            </a:avLst>
          </a:prstGeom>
          <a:solidFill>
            <a:schemeClr val="accent1"/>
          </a:solidFill>
        </p:spPr>
        <p:txBody>
          <a:bodyPr wrap="square" rtlCol="0">
            <a:spAutoFit/>
          </a:bodyPr>
          <a:lstStyle/>
          <a:p>
            <a:pPr algn="ctr"/>
            <a:endParaRPr lang="zh-CN" altLang="en-US" sz="2400" spc="300" dirty="0">
              <a:solidFill>
                <a:schemeClr val="accent1"/>
              </a:solidFill>
              <a:latin typeface="华文细黑" panose="02010600040101010101" pitchFamily="2" charset="-122"/>
              <a:ea typeface="华文细黑" panose="02010600040101010101" pitchFamily="2" charset="-122"/>
            </a:endParaRPr>
          </a:p>
        </p:txBody>
      </p:sp>
      <p:grpSp>
        <p:nvGrpSpPr>
          <p:cNvPr id="26" name="组合 25"/>
          <p:cNvGrpSpPr/>
          <p:nvPr/>
        </p:nvGrpSpPr>
        <p:grpSpPr>
          <a:xfrm>
            <a:off x="-1" y="0"/>
            <a:ext cx="4770121" cy="3755201"/>
            <a:chOff x="-1" y="0"/>
            <a:chExt cx="6864097" cy="3962400"/>
          </a:xfrm>
        </p:grpSpPr>
        <p:sp>
          <p:nvSpPr>
            <p:cNvPr id="8" name="直角三角形 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7" name="组合 26"/>
          <p:cNvGrpSpPr/>
          <p:nvPr/>
        </p:nvGrpSpPr>
        <p:grpSpPr>
          <a:xfrm flipH="1" flipV="1">
            <a:off x="7345679" y="3042812"/>
            <a:ext cx="4846319" cy="3815187"/>
            <a:chOff x="-1" y="0"/>
            <a:chExt cx="6864097" cy="3962400"/>
          </a:xfrm>
        </p:grpSpPr>
        <p:sp>
          <p:nvSpPr>
            <p:cNvPr id="28" name="直角三角形 2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6" name="组合 35"/>
          <p:cNvGrpSpPr/>
          <p:nvPr/>
        </p:nvGrpSpPr>
        <p:grpSpPr>
          <a:xfrm rot="10800000" flipH="1">
            <a:off x="-1" y="5438460"/>
            <a:ext cx="2545081" cy="1419540"/>
            <a:chOff x="7056119" y="793011"/>
            <a:chExt cx="4565771" cy="2546597"/>
          </a:xfrm>
        </p:grpSpPr>
        <p:sp>
          <p:nvSpPr>
            <p:cNvPr id="37" name="直角三角形 36"/>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rot="10800000" flipV="1">
            <a:off x="9646916" y="0"/>
            <a:ext cx="2545081" cy="1419540"/>
            <a:chOff x="7056119" y="793011"/>
            <a:chExt cx="4565771" cy="2546597"/>
          </a:xfrm>
        </p:grpSpPr>
        <p:sp>
          <p:nvSpPr>
            <p:cNvPr id="40" name="直角三角形 39"/>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p:cNvSpPr txBox="1"/>
          <p:nvPr/>
        </p:nvSpPr>
        <p:spPr>
          <a:xfrm>
            <a:off x="2416175" y="2904490"/>
            <a:ext cx="7359650" cy="706755"/>
          </a:xfrm>
          <a:prstGeom prst="rect">
            <a:avLst/>
          </a:prstGeom>
          <a:noFill/>
        </p:spPr>
        <p:txBody>
          <a:bodyPr wrap="square" rtlCol="0">
            <a:spAutoFit/>
          </a:bodyPr>
          <a:lstStyle/>
          <a:p>
            <a:pPr algn="ctr"/>
            <a:r>
              <a:rPr lang="en-US" altLang="zh-CN" sz="4000" spc="600" dirty="0">
                <a:solidFill>
                  <a:schemeClr val="accent1"/>
                </a:solidFill>
                <a:latin typeface="微软雅黑" panose="020B0503020204020204" pitchFamily="34" charset="-122"/>
                <a:ea typeface="微软雅黑" panose="020B0503020204020204" pitchFamily="34" charset="-122"/>
              </a:rPr>
              <a:t>Implementation Status</a:t>
            </a:r>
            <a:endParaRPr lang="en-US" altLang="zh-CN" sz="4000" spc="600" dirty="0">
              <a:solidFill>
                <a:schemeClr val="accent1"/>
              </a:solidFill>
              <a:latin typeface="微软雅黑" panose="020B0503020204020204" pitchFamily="34" charset="-122"/>
              <a:ea typeface="微软雅黑" panose="020B0503020204020204" pitchFamily="34" charset="-122"/>
            </a:endParaRPr>
          </a:p>
        </p:txBody>
      </p:sp>
      <p:sp>
        <p:nvSpPr>
          <p:cNvPr id="51" name="文本框 50"/>
          <p:cNvSpPr txBox="1"/>
          <p:nvPr/>
        </p:nvSpPr>
        <p:spPr>
          <a:xfrm>
            <a:off x="5328215" y="2236576"/>
            <a:ext cx="1535572" cy="461665"/>
          </a:xfrm>
          <a:prstGeom prst="rect">
            <a:avLst/>
          </a:prstGeom>
          <a:noFill/>
        </p:spPr>
        <p:txBody>
          <a:bodyPr wrap="square" rtlCol="0">
            <a:spAutoFit/>
          </a:bodyPr>
          <a:lstStyle/>
          <a:p>
            <a:pPr algn="ctr"/>
            <a:r>
              <a:rPr lang="en-US" altLang="zh-CN" sz="2400" dirty="0">
                <a:solidFill>
                  <a:schemeClr val="bg1"/>
                </a:solidFill>
                <a:latin typeface="华文细黑" panose="02010600040101010101" pitchFamily="2" charset="-122"/>
                <a:ea typeface="华文细黑" panose="02010600040101010101" pitchFamily="2" charset="-122"/>
              </a:rPr>
              <a:t>Part .04</a:t>
            </a:r>
            <a:endParaRPr lang="zh-CN" altLang="en-US" sz="2400" spc="300" dirty="0">
              <a:solidFill>
                <a:schemeClr val="bg1"/>
              </a:solidFill>
              <a:latin typeface="华文细黑" panose="02010600040101010101" pitchFamily="2" charset="-122"/>
              <a:ea typeface="华文细黑" panose="0201060004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821055" y="337185"/>
            <a:ext cx="6312535" cy="583565"/>
          </a:xfrm>
          <a:prstGeom prst="rect">
            <a:avLst/>
          </a:prstGeom>
          <a:noFill/>
        </p:spPr>
        <p:txBody>
          <a:bodyPr wrap="square" rtlCol="0">
            <a:spAutoFit/>
          </a:bodyPr>
          <a:lstStyle/>
          <a:p>
            <a:pPr algn="ctr"/>
            <a:r>
              <a:rPr lang="en-US" altLang="zh-CN" sz="3200" spc="600" dirty="0">
                <a:solidFill>
                  <a:schemeClr val="accent1"/>
                </a:solidFill>
                <a:latin typeface="微软雅黑" panose="020B0503020204020204" pitchFamily="34" charset="-122"/>
                <a:ea typeface="微软雅黑" panose="020B0503020204020204" pitchFamily="34" charset="-122"/>
                <a:sym typeface="+mn-ea"/>
              </a:rPr>
              <a:t>Implementation Status</a:t>
            </a:r>
            <a:endParaRPr lang="zh-CN" altLang="en-US" sz="3200" dirty="0">
              <a:solidFill>
                <a:schemeClr val="accent1"/>
              </a:solidFill>
              <a:latin typeface="Arial" panose="020B0604020202020204"/>
              <a:ea typeface="微软雅黑" panose="020B0503020204020204" pitchFamily="34" charset="-122"/>
            </a:endParaRPr>
          </a:p>
        </p:txBody>
      </p:sp>
      <p:graphicFrame>
        <p:nvGraphicFramePr>
          <p:cNvPr id="7" name="表格 6"/>
          <p:cNvGraphicFramePr>
            <a:graphicFrameLocks noGrp="1"/>
          </p:cNvGraphicFramePr>
          <p:nvPr/>
        </p:nvGraphicFramePr>
        <p:xfrm>
          <a:off x="674250" y="999639"/>
          <a:ext cx="10271998" cy="3918811"/>
        </p:xfrm>
        <a:graphic>
          <a:graphicData uri="http://schemas.openxmlformats.org/drawingml/2006/table">
            <a:tbl>
              <a:tblPr/>
              <a:tblGrid>
                <a:gridCol w="940604"/>
                <a:gridCol w="4195395"/>
                <a:gridCol w="940604"/>
                <a:gridCol w="4195395"/>
              </a:tblGrid>
              <a:tr h="783590">
                <a:tc>
                  <a:txBody>
                    <a:bodyPr/>
                    <a:p>
                      <a:pPr algn="ctr" fontAlgn="ctr"/>
                      <a:r>
                        <a:rPr lang="en-US" sz="1300" b="1" i="0" u="none" strike="noStrike" dirty="0">
                          <a:solidFill>
                            <a:srgbClr val="FFFFFF"/>
                          </a:solidFill>
                          <a:effectLst/>
                          <a:latin typeface="Poppins" panose="00000500000000000000" pitchFamily="2" charset="0"/>
                          <a:ea typeface="等线" panose="02010600030101010101" charset="-122"/>
                          <a:cs typeface="Poppins" panose="00000500000000000000" pitchFamily="2" charset="0"/>
                        </a:rPr>
                        <a:t>832201324</a:t>
                      </a:r>
                      <a:endParaRPr lang="zh-CN" sz="1300" b="1" i="0" u="none" strike="noStrike" dirty="0">
                        <a:solidFill>
                          <a:srgbClr val="FFFFFF"/>
                        </a:solidFill>
                        <a:effectLst/>
                        <a:latin typeface="Poppins" panose="00000500000000000000" pitchFamily="2" charset="0"/>
                        <a:ea typeface="等线" panose="02010600030101010101" charset="-122"/>
                        <a:cs typeface="Poppins" panose="00000500000000000000" pitchFamily="2" charset="0"/>
                      </a:endParaRPr>
                    </a:p>
                    <a:p>
                      <a:pPr algn="ctr" fontAlgn="ctr"/>
                      <a:r>
                        <a:rPr lang="zh-CN" altLang="en-US" sz="1300" b="1" i="0" u="none" strike="noStrike" dirty="0">
                          <a:solidFill>
                            <a:srgbClr val="FFFFFF"/>
                          </a:solidFill>
                          <a:effectLst/>
                          <a:latin typeface="微软雅黑" panose="020B0503020204020204" pitchFamily="34" charset="-122"/>
                          <a:ea typeface="微软雅黑" panose="020B0503020204020204" pitchFamily="34" charset="-122"/>
                        </a:rPr>
                        <a:t>黄</a:t>
                      </a:r>
                      <a:r>
                        <a:rPr lang="zh-CN" altLang="en-US" sz="1300" b="1" i="0" u="none" strike="noStrike" dirty="0">
                          <a:solidFill>
                            <a:srgbClr val="FFFFFF"/>
                          </a:solidFill>
                          <a:effectLst/>
                          <a:latin typeface="微软雅黑" panose="020B0503020204020204" pitchFamily="34" charset="-122"/>
                          <a:ea typeface="微软雅黑" panose="020B0503020204020204" pitchFamily="34" charset="-122"/>
                        </a:rPr>
                        <a:t>涵</a:t>
                      </a:r>
                      <a:endParaRPr lang="zh-CN" altLang="en-US" sz="1300" b="1" i="0" u="none" strike="noStrike" dirty="0">
                        <a:solidFill>
                          <a:srgbClr val="FFFFFF"/>
                        </a:solidFill>
                        <a:effectLst/>
                        <a:latin typeface="微软雅黑" panose="020B0503020204020204" pitchFamily="34" charset="-122"/>
                        <a:ea typeface="微软雅黑" panose="020B0503020204020204" pitchFamily="34" charset="-122"/>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83C63"/>
                    </a:solidFill>
                  </a:tcPr>
                </a:tc>
                <a:tc>
                  <a:txBody>
                    <a:bodyPr/>
                    <a:p>
                      <a:pPr algn="ctr" fontAlgn="ctr"/>
                      <a:r>
                        <a:rPr lang="en-US" sz="1400" b="0" i="0" u="none" strike="noStrike" dirty="0">
                          <a:solidFill>
                            <a:schemeClr val="bg1"/>
                          </a:solidFill>
                          <a:effectLst/>
                          <a:latin typeface="Poppins" panose="00000500000000000000" pitchFamily="2" charset="0"/>
                          <a:ea typeface="等线" panose="02010600030101010101" charset="-122"/>
                          <a:cs typeface="Poppins" panose="00000500000000000000" pitchFamily="2" charset="0"/>
                        </a:rPr>
                        <a:t>Mobile client interface design, Blog post creation, Progress tracking</a:t>
                      </a:r>
                      <a:endParaRPr lang="en-US" sz="1400" b="0" i="0" u="none" strike="noStrike" dirty="0">
                        <a:solidFill>
                          <a:schemeClr val="bg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p>
                      <a:pPr algn="ctr" fontAlgn="ctr"/>
                      <a:r>
                        <a:rPr 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rPr>
                        <a:t>832202128</a:t>
                      </a:r>
                      <a:endParaRPr lang="zh-CN" alt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endParaRPr>
                    </a:p>
                    <a:p>
                      <a:pPr algn="ctr" fontAlgn="ctr"/>
                      <a:r>
                        <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rPr>
                        <a:t>廖泓</a:t>
                      </a:r>
                      <a:r>
                        <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rPr>
                        <a:t>霖</a:t>
                      </a:r>
                      <a:endPar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83C63"/>
                    </a:solidFill>
                  </a:tcPr>
                </a:tc>
                <a:tc>
                  <a:txBody>
                    <a:bodyPr/>
                    <a:p>
                      <a:pPr marL="0" algn="ctr" defTabSz="914400" rtl="0" eaLnBrk="1" latinLnBrk="0" hangingPunct="1"/>
                      <a:r>
                        <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rPr>
                        <a:t>Front-end interface design (Main dashboard interface), Project planning &amp; management</a:t>
                      </a:r>
                      <a:endPar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r>
              <a:tr h="783836">
                <a:tc>
                  <a:txBody>
                    <a:bodyPr/>
                    <a:p>
                      <a:pPr algn="ctr" fontAlgn="ctr"/>
                      <a:r>
                        <a:rPr lang="en-US" sz="1300" b="1" i="0" u="none" strike="noStrike" dirty="0">
                          <a:solidFill>
                            <a:schemeClr val="tx1"/>
                          </a:solidFill>
                          <a:effectLst/>
                          <a:latin typeface="等线" panose="02010600030101010101" charset="-122"/>
                          <a:ea typeface="等线" panose="02010600030101010101" charset="-122"/>
                        </a:rPr>
                        <a:t>832201103</a:t>
                      </a:r>
                      <a:endParaRPr lang="en-US" sz="1300" b="1" i="0" u="none" strike="noStrike" dirty="0">
                        <a:solidFill>
                          <a:schemeClr val="tx1"/>
                        </a:solidFill>
                        <a:effectLst/>
                        <a:latin typeface="等线" panose="02010600030101010101" charset="-122"/>
                        <a:ea typeface="等线" panose="02010600030101010101" charset="-122"/>
                      </a:endParaRPr>
                    </a:p>
                    <a:p>
                      <a:pPr algn="ctr" fontAlgn="ctr"/>
                      <a:r>
                        <a:rPr lang="zh-CN" sz="1300" b="1" i="0" u="none" strike="noStrike" dirty="0">
                          <a:solidFill>
                            <a:schemeClr val="tx1"/>
                          </a:solidFill>
                          <a:effectLst/>
                          <a:latin typeface="微软雅黑" panose="020B0503020204020204" pitchFamily="34" charset="-122"/>
                          <a:ea typeface="微软雅黑" panose="020B0503020204020204" pitchFamily="34" charset="-122"/>
                        </a:rPr>
                        <a:t>卢</a:t>
                      </a:r>
                      <a:r>
                        <a:rPr lang="zh-CN" sz="1300" b="1" i="0" u="none" strike="noStrike" dirty="0">
                          <a:solidFill>
                            <a:schemeClr val="tx1"/>
                          </a:solidFill>
                          <a:effectLst/>
                          <a:latin typeface="微软雅黑" panose="020B0503020204020204" pitchFamily="34" charset="-122"/>
                          <a:ea typeface="微软雅黑" panose="020B0503020204020204" pitchFamily="34" charset="-122"/>
                        </a:rPr>
                        <a:t>炀</a:t>
                      </a:r>
                      <a:endParaRPr lang="zh-CN" sz="1300" b="1" i="0" u="none" strike="noStrike" dirty="0">
                        <a:solidFill>
                          <a:schemeClr val="tx1"/>
                        </a:solidFill>
                        <a:effectLst/>
                        <a:latin typeface="微软雅黑" panose="020B0503020204020204" pitchFamily="34" charset="-122"/>
                        <a:ea typeface="微软雅黑" panose="020B0503020204020204" pitchFamily="34" charset="-122"/>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40000"/>
                        <a:lumOff val="60000"/>
                      </a:schemeClr>
                    </a:solidFill>
                  </a:tcPr>
                </a:tc>
                <a:tc>
                  <a:txBody>
                    <a:bodyPr/>
                    <a:p>
                      <a:pPr algn="ctr" fontAlgn="ctr"/>
                      <a:r>
                        <a:rPr lang="en-US" sz="1400" b="0" i="0" u="none" strike="noStrike" dirty="0">
                          <a:solidFill>
                            <a:schemeClr val="tx1"/>
                          </a:solidFill>
                          <a:effectLst/>
                          <a:latin typeface="Poppins" panose="00000500000000000000" pitchFamily="2" charset="0"/>
                          <a:ea typeface="等线" panose="02010600030101010101" charset="-122"/>
                          <a:cs typeface="Poppins" panose="00000500000000000000" pitchFamily="2" charset="0"/>
                        </a:rPr>
                        <a:t>Front-end interface design (Overall management), Project coordination</a:t>
                      </a:r>
                      <a:endParaRPr lang="en-US" sz="1400" b="0" i="0" u="none" strike="noStrike" dirty="0">
                        <a:solidFill>
                          <a:schemeClr val="tx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p>
                      <a:pPr algn="ctr" fontAlgn="ctr"/>
                      <a:r>
                        <a:rPr lang="en-US" sz="1300" b="1" i="0" u="none" strike="noStrike" dirty="0">
                          <a:solidFill>
                            <a:schemeClr val="tx1"/>
                          </a:solidFill>
                          <a:effectLst/>
                          <a:latin typeface="等线" panose="02010600030101010101" charset="-122"/>
                          <a:ea typeface="等线" panose="02010600030101010101" charset="-122"/>
                        </a:rPr>
                        <a:t>832201319</a:t>
                      </a:r>
                      <a:endParaRPr lang="zh-CN" sz="1300" b="1" i="0" u="none" strike="noStrike" dirty="0">
                        <a:solidFill>
                          <a:schemeClr val="tx1"/>
                        </a:solidFill>
                        <a:effectLst/>
                        <a:latin typeface="等线" panose="02010600030101010101" charset="-122"/>
                        <a:ea typeface="等线" panose="02010600030101010101" charset="-122"/>
                      </a:endParaRPr>
                    </a:p>
                    <a:p>
                      <a:pPr algn="ctr" fontAlgn="ctr"/>
                      <a:r>
                        <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rPr>
                        <a:t>尚天翼</a:t>
                      </a:r>
                      <a:endPar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DB9CA"/>
                    </a:solidFill>
                  </a:tcPr>
                </a:tc>
                <a:tc>
                  <a:txBody>
                    <a:bodyPr/>
                    <a:p>
                      <a:pPr algn="ctr"/>
                      <a:r>
                        <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rPr>
                        <a:t>Front-end interface design (Device information interface), Product promotion</a:t>
                      </a:r>
                      <a:endPar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783836">
                <a:tc>
                  <a:txBody>
                    <a:bodyPr/>
                    <a:p>
                      <a:pPr algn="ctr" fontAlgn="ctr"/>
                      <a:r>
                        <a:rPr 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rPr>
                        <a:t>832202102</a:t>
                      </a:r>
                      <a:endParaRPr lang="zh-CN" alt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endParaRPr>
                    </a:p>
                    <a:p>
                      <a:pPr algn="ctr" fontAlgn="ctr"/>
                      <a:r>
                        <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rPr>
                        <a:t>叶晗皓</a:t>
                      </a:r>
                      <a:endPar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83C63"/>
                    </a:solidFill>
                  </a:tcPr>
                </a:tc>
                <a:tc>
                  <a:txBody>
                    <a:bodyPr/>
                    <a:p>
                      <a:pPr algn="ctr"/>
                      <a:r>
                        <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rPr>
                        <a:t>Front-end interface design (User information interface), Embedded system integration</a:t>
                      </a:r>
                      <a:endPar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p>
                      <a:pPr algn="ctr" fontAlgn="ctr"/>
                      <a:r>
                        <a:rPr 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rPr>
                        <a:t>832201305</a:t>
                      </a:r>
                      <a:endParaRPr lang="zh-CN" alt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endParaRPr>
                    </a:p>
                    <a:p>
                      <a:pPr algn="ctr" fontAlgn="ctr"/>
                      <a:r>
                        <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rPr>
                        <a:t>阮子瀚</a:t>
                      </a:r>
                      <a:endPar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83C63"/>
                    </a:solidFill>
                  </a:tcPr>
                </a:tc>
                <a:tc>
                  <a:txBody>
                    <a:bodyPr/>
                    <a:p>
                      <a:pPr marL="0" algn="ctr" defTabSz="914400" rtl="0" eaLnBrk="1" latinLnBrk="0" hangingPunct="1"/>
                      <a:r>
                        <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rPr>
                        <a:t>AI model development, Data processing pipeline, System integration</a:t>
                      </a:r>
                      <a:endPar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r>
              <a:tr h="783836">
                <a:tc>
                  <a:txBody>
                    <a:bodyPr/>
                    <a:p>
                      <a:pPr algn="ctr" fontAlgn="ctr"/>
                      <a:r>
                        <a:rPr lang="en-US" sz="1300" b="1" i="0" u="none" strike="noStrike" dirty="0">
                          <a:solidFill>
                            <a:schemeClr val="tx1"/>
                          </a:solidFill>
                          <a:effectLst/>
                          <a:latin typeface="等线" panose="02010600030101010101" charset="-122"/>
                          <a:ea typeface="等线" panose="02010600030101010101" charset="-122"/>
                        </a:rPr>
                        <a:t>832201118</a:t>
                      </a:r>
                      <a:endParaRPr lang="zh-CN" sz="1300" b="1" i="0" u="none" strike="noStrike" dirty="0">
                        <a:solidFill>
                          <a:schemeClr val="tx1"/>
                        </a:solidFill>
                        <a:effectLst/>
                        <a:latin typeface="等线" panose="02010600030101010101" charset="-122"/>
                        <a:ea typeface="等线" panose="02010600030101010101" charset="-122"/>
                      </a:endParaRPr>
                    </a:p>
                    <a:p>
                      <a:pPr marR="0" algn="ctr" rtl="0" fontAlgn="ctr">
                        <a:lnSpc>
                          <a:spcPct val="100000"/>
                        </a:lnSpc>
                        <a:spcBef>
                          <a:spcPts val="0"/>
                        </a:spcBef>
                        <a:spcAft>
                          <a:spcPts val="0"/>
                        </a:spcAft>
                        <a:buClr>
                          <a:srgbClr val="000000"/>
                        </a:buClr>
                        <a:buFont typeface="Arial" panose="020B0604020202020204"/>
                      </a:pPr>
                      <a:r>
                        <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rPr>
                        <a:t>岳文韬</a:t>
                      </a:r>
                      <a:endPar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DB9CA"/>
                    </a:solidFill>
                  </a:tcPr>
                </a:tc>
                <a:tc>
                  <a:txBody>
                    <a:bodyPr/>
                    <a:p>
                      <a:pPr algn="ctr"/>
                      <a:r>
                        <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rPr>
                        <a:t>Front-end interface design (Device management interface), Embedded system development, Back-end integration</a:t>
                      </a:r>
                      <a:endPar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p>
                      <a:pPr algn="ctr" fontAlgn="ctr"/>
                      <a:r>
                        <a:rPr lang="en-US" sz="1300" b="1" i="0" u="none" strike="noStrike" dirty="0">
                          <a:solidFill>
                            <a:schemeClr val="tx1"/>
                          </a:solidFill>
                          <a:effectLst/>
                          <a:latin typeface="等线" panose="02010600030101010101" charset="-122"/>
                          <a:ea typeface="等线" panose="02010600030101010101" charset="-122"/>
                        </a:rPr>
                        <a:t>832201321</a:t>
                      </a:r>
                      <a:endParaRPr lang="zh-CN" sz="1300" b="1" i="0" u="none" strike="noStrike" dirty="0">
                        <a:solidFill>
                          <a:schemeClr val="tx1"/>
                        </a:solidFill>
                        <a:effectLst/>
                        <a:latin typeface="等线" panose="02010600030101010101" charset="-122"/>
                        <a:ea typeface="等线" panose="02010600030101010101" charset="-122"/>
                      </a:endParaRPr>
                    </a:p>
                    <a:p>
                      <a:pPr marR="0" algn="ctr" rtl="0" fontAlgn="ctr">
                        <a:lnSpc>
                          <a:spcPct val="100000"/>
                        </a:lnSpc>
                        <a:spcBef>
                          <a:spcPts val="0"/>
                        </a:spcBef>
                        <a:spcAft>
                          <a:spcPts val="0"/>
                        </a:spcAft>
                        <a:buClr>
                          <a:srgbClr val="000000"/>
                        </a:buClr>
                        <a:buFont typeface="Arial" panose="020B0604020202020204"/>
                      </a:pPr>
                      <a:r>
                        <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rPr>
                        <a:t>胡伟</a:t>
                      </a:r>
                      <a:r>
                        <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rPr>
                        <a:t>俊</a:t>
                      </a:r>
                      <a:endPar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DB9CA"/>
                    </a:solidFill>
                  </a:tcPr>
                </a:tc>
                <a:tc>
                  <a:txBody>
                    <a:bodyPr/>
                    <a:p>
                      <a:pPr algn="ctr"/>
                      <a:r>
                        <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rPr>
                        <a:t>User experience design, User feedback collection, Interface optimization</a:t>
                      </a:r>
                      <a:endPar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391795">
                <a:tc rowSpan="2">
                  <a:txBody>
                    <a:bodyPr/>
                    <a:p>
                      <a:pPr algn="ctr" fontAlgn="ctr"/>
                      <a:r>
                        <a:rPr 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rPr>
                        <a:t>832202122</a:t>
                      </a:r>
                      <a:endParaRPr lang="zh-CN" alt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endParaRPr>
                    </a:p>
                    <a:p>
                      <a:pPr algn="ctr" fontAlgn="ctr"/>
                      <a:r>
                        <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rPr>
                        <a:t>俞卓铁</a:t>
                      </a:r>
                      <a:endPar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83C63"/>
                    </a:solidFill>
                  </a:tcPr>
                </a:tc>
                <a:tc rowSpan="2">
                  <a:txBody>
                    <a:bodyPr/>
                    <a:p>
                      <a:pPr marL="0" algn="ctr" defTabSz="914400" rtl="0" eaLnBrk="1" latinLnBrk="0" hangingPunct="1"/>
                      <a:r>
                        <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rPr>
                        <a:t>Front-end interface design (Device map interface), Quality control</a:t>
                      </a:r>
                      <a:endPar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p>
                      <a:pPr algn="l" fontAlgn="b"/>
                      <a:endParaRPr lang="zh-CN" sz="1300" b="0" i="0" u="none" strike="noStrike" dirty="0">
                        <a:solidFill>
                          <a:srgbClr val="000000"/>
                        </a:solidFill>
                        <a:effectLst/>
                        <a:latin typeface="等线" panose="02010600030101010101" charset="-122"/>
                        <a:ea typeface="等线" panose="02010600030101010101" charset="-122"/>
                      </a:endParaRPr>
                    </a:p>
                  </a:txBody>
                  <a:tcPr marL="11197" marR="11197" marT="11197" marB="0" anchor="b">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p>
                      <a:pPr algn="l" fontAlgn="b"/>
                      <a:endParaRPr lang="zh-CN" sz="1300" b="0" i="0" u="none" strike="noStrike" dirty="0">
                        <a:solidFill>
                          <a:srgbClr val="000000"/>
                        </a:solidFill>
                        <a:effectLst/>
                        <a:latin typeface="等线" panose="02010600030101010101" charset="-122"/>
                        <a:ea typeface="等线" panose="02010600030101010101" charset="-122"/>
                      </a:endParaRPr>
                    </a:p>
                  </a:txBody>
                  <a:tcPr marL="11197" marR="11197" marT="1119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391918">
                <a:tc vMerge="1">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vMerge="1">
                  <a:tcPr/>
                </a:tc>
                <a:tc>
                  <a:txBody>
                    <a:bodyPr/>
                    <a:p>
                      <a:pPr algn="l" fontAlgn="b"/>
                      <a:endParaRPr lang="zh-CN" sz="1300" b="0" i="0" u="none" strike="noStrike">
                        <a:solidFill>
                          <a:srgbClr val="000000"/>
                        </a:solidFill>
                        <a:effectLst/>
                        <a:latin typeface="等线" panose="02010600030101010101" charset="-122"/>
                        <a:ea typeface="等线" panose="02010600030101010101" charset="-122"/>
                      </a:endParaRPr>
                    </a:p>
                  </a:txBody>
                  <a:tcPr marL="11197" marR="11197" marT="11197" marB="0" anchor="b">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p>
                      <a:pPr algn="l" fontAlgn="b"/>
                      <a:endParaRPr lang="zh-CN" sz="1300" b="0" i="0" u="none" strike="noStrike" dirty="0">
                        <a:solidFill>
                          <a:srgbClr val="000000"/>
                        </a:solidFill>
                        <a:effectLst/>
                        <a:latin typeface="等线" panose="02010600030101010101" charset="-122"/>
                        <a:ea typeface="等线" panose="02010600030101010101" charset="-122"/>
                      </a:endParaRPr>
                    </a:p>
                  </a:txBody>
                  <a:tcPr marL="11197" marR="11197" marT="11197"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5" name="表格 4"/>
          <p:cNvGraphicFramePr>
            <a:graphicFrameLocks noGrp="1"/>
          </p:cNvGraphicFramePr>
          <p:nvPr>
            <p:custDataLst>
              <p:tags r:id="rId1"/>
            </p:custDataLst>
          </p:nvPr>
        </p:nvGraphicFramePr>
        <p:xfrm>
          <a:off x="5814060" y="4134485"/>
          <a:ext cx="5132705" cy="783590"/>
        </p:xfrm>
        <a:graphic>
          <a:graphicData uri="http://schemas.openxmlformats.org/drawingml/2006/table">
            <a:tbl>
              <a:tblPr/>
              <a:tblGrid>
                <a:gridCol w="935355"/>
                <a:gridCol w="4197350"/>
              </a:tblGrid>
              <a:tr h="783590">
                <a:tc>
                  <a:txBody>
                    <a:bodyPr/>
                    <a:p>
                      <a:pPr algn="ctr" fontAlgn="ctr"/>
                      <a:r>
                        <a:rPr 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rPr>
                        <a:t>832202105</a:t>
                      </a:r>
                      <a:endParaRPr lang="zh-CN" altLang="en-US" sz="1300" b="1" i="0" u="none" strike="noStrike" cap="none" dirty="0">
                        <a:solidFill>
                          <a:srgbClr val="FFFFFF"/>
                        </a:solidFill>
                        <a:effectLst/>
                        <a:latin typeface="Poppins" panose="00000500000000000000" pitchFamily="2" charset="0"/>
                        <a:ea typeface="等线" panose="02010600030101010101" charset="-122"/>
                        <a:cs typeface="Poppins" panose="00000500000000000000" pitchFamily="2" charset="0"/>
                        <a:sym typeface="Arial" panose="020B0604020202020204"/>
                      </a:endParaRPr>
                    </a:p>
                    <a:p>
                      <a:pPr algn="ctr" fontAlgn="ctr"/>
                      <a:r>
                        <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rPr>
                        <a:t>刘思远</a:t>
                      </a:r>
                      <a:endParaRPr lang="zh-CN" altLang="en-US" sz="1300" b="1" i="0" u="none" strike="noStrike" cap="none" dirty="0">
                        <a:solidFill>
                          <a:srgbClr val="FFFFFF"/>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83C63"/>
                    </a:solidFill>
                  </a:tcPr>
                </a:tc>
                <a:tc>
                  <a:txBody>
                    <a:bodyPr/>
                    <a:p>
                      <a:pPr algn="ctr"/>
                      <a:r>
                        <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rPr>
                        <a:t>Data visualization design, Performance analysis, Front-end enhancements</a:t>
                      </a:r>
                      <a:endParaRPr lang="en-US" altLang="zh-CN" sz="1400" b="0" i="0" u="none" strike="noStrike" kern="1200" dirty="0">
                        <a:solidFill>
                          <a:schemeClr val="bg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r>
            </a:tbl>
          </a:graphicData>
        </a:graphic>
      </p:graphicFrame>
      <p:graphicFrame>
        <p:nvGraphicFramePr>
          <p:cNvPr id="6" name="表格 5"/>
          <p:cNvGraphicFramePr>
            <a:graphicFrameLocks noGrp="1"/>
          </p:cNvGraphicFramePr>
          <p:nvPr/>
        </p:nvGraphicFramePr>
        <p:xfrm>
          <a:off x="678060" y="4918224"/>
          <a:ext cx="5135999" cy="783836"/>
        </p:xfrm>
        <a:graphic>
          <a:graphicData uri="http://schemas.openxmlformats.org/drawingml/2006/table">
            <a:tbl>
              <a:tblPr/>
              <a:tblGrid>
                <a:gridCol w="940604"/>
                <a:gridCol w="4195395"/>
              </a:tblGrid>
              <a:tr h="783836">
                <a:tc>
                  <a:txBody>
                    <a:bodyPr/>
                    <a:p>
                      <a:pPr algn="ctr" fontAlgn="ctr"/>
                      <a:r>
                        <a:rPr lang="en-US" sz="1300" b="1" i="0" u="none" strike="noStrike" dirty="0">
                          <a:solidFill>
                            <a:schemeClr val="tx1"/>
                          </a:solidFill>
                          <a:effectLst/>
                          <a:latin typeface="等线" panose="02010600030101010101" charset="-122"/>
                          <a:ea typeface="等线" panose="02010600030101010101" charset="-122"/>
                        </a:rPr>
                        <a:t>832201311</a:t>
                      </a:r>
                      <a:endParaRPr lang="zh-CN" sz="1300" b="1" i="0" u="none" strike="noStrike" dirty="0">
                        <a:solidFill>
                          <a:schemeClr val="tx1"/>
                        </a:solidFill>
                        <a:effectLst/>
                        <a:latin typeface="等线" panose="02010600030101010101" charset="-122"/>
                        <a:ea typeface="等线" panose="02010600030101010101" charset="-122"/>
                      </a:endParaRPr>
                    </a:p>
                    <a:p>
                      <a:pPr marR="0" algn="ctr" rtl="0" fontAlgn="ctr">
                        <a:lnSpc>
                          <a:spcPct val="100000"/>
                        </a:lnSpc>
                        <a:spcBef>
                          <a:spcPts val="0"/>
                        </a:spcBef>
                        <a:spcAft>
                          <a:spcPts val="0"/>
                        </a:spcAft>
                        <a:buClr>
                          <a:srgbClr val="000000"/>
                        </a:buClr>
                        <a:buFont typeface="Arial" panose="020B0604020202020204"/>
                      </a:pPr>
                      <a:r>
                        <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rPr>
                        <a:t>李睿</a:t>
                      </a:r>
                      <a:r>
                        <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rPr>
                        <a:t>萱</a:t>
                      </a:r>
                      <a:endPar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DB9CA"/>
                    </a:solidFill>
                  </a:tcPr>
                </a:tc>
                <a:tc>
                  <a:txBody>
                    <a:bodyPr/>
                    <a:p>
                      <a:pPr algn="ctr"/>
                      <a:r>
                        <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rPr>
                        <a:t>Front-end interface design (Device addition interface), Front-end development</a:t>
                      </a:r>
                      <a:endPar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graphicFrame>
        <p:nvGraphicFramePr>
          <p:cNvPr id="8" name="表格 7"/>
          <p:cNvGraphicFramePr>
            <a:graphicFrameLocks noGrp="1"/>
          </p:cNvGraphicFramePr>
          <p:nvPr/>
        </p:nvGraphicFramePr>
        <p:xfrm>
          <a:off x="5813940" y="4918224"/>
          <a:ext cx="5135999" cy="783836"/>
        </p:xfrm>
        <a:graphic>
          <a:graphicData uri="http://schemas.openxmlformats.org/drawingml/2006/table">
            <a:tbl>
              <a:tblPr/>
              <a:tblGrid>
                <a:gridCol w="940604"/>
                <a:gridCol w="4195395"/>
              </a:tblGrid>
              <a:tr h="783836">
                <a:tc>
                  <a:txBody>
                    <a:bodyPr/>
                    <a:p>
                      <a:pPr algn="ctr" fontAlgn="ctr"/>
                      <a:r>
                        <a:rPr lang="en-US" sz="1300" b="1" i="0" u="none" strike="noStrike" dirty="0">
                          <a:solidFill>
                            <a:schemeClr val="tx1"/>
                          </a:solidFill>
                          <a:effectLst/>
                          <a:latin typeface="等线" panose="02010600030101010101" charset="-122"/>
                          <a:ea typeface="等线" panose="02010600030101010101" charset="-122"/>
                        </a:rPr>
                        <a:t>832201323</a:t>
                      </a:r>
                      <a:endParaRPr lang="zh-CN" sz="1300" b="1" i="0" u="none" strike="noStrike" dirty="0">
                        <a:solidFill>
                          <a:schemeClr val="tx1"/>
                        </a:solidFill>
                        <a:effectLst/>
                        <a:latin typeface="等线" panose="02010600030101010101" charset="-122"/>
                        <a:ea typeface="等线" panose="02010600030101010101" charset="-122"/>
                      </a:endParaRPr>
                    </a:p>
                    <a:p>
                      <a:pPr marR="0" algn="ctr" rtl="0" fontAlgn="ctr">
                        <a:lnSpc>
                          <a:spcPct val="100000"/>
                        </a:lnSpc>
                        <a:spcBef>
                          <a:spcPts val="0"/>
                        </a:spcBef>
                        <a:spcAft>
                          <a:spcPts val="0"/>
                        </a:spcAft>
                        <a:buClr>
                          <a:srgbClr val="000000"/>
                        </a:buClr>
                        <a:buFont typeface="Arial" panose="020B0604020202020204"/>
                      </a:pPr>
                      <a:r>
                        <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rPr>
                        <a:t>郭荣</a:t>
                      </a:r>
                      <a:r>
                        <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rPr>
                        <a:t>恩</a:t>
                      </a:r>
                      <a:endParaRPr lang="zh-CN" altLang="en-US" sz="1300" b="1" i="0" u="none" strike="noStrike" cap="none" dirty="0">
                        <a:solidFill>
                          <a:schemeClr val="tx1"/>
                        </a:solidFill>
                        <a:effectLst/>
                        <a:latin typeface="微软雅黑" panose="020B0503020204020204" pitchFamily="34" charset="-122"/>
                        <a:ea typeface="微软雅黑" panose="020B0503020204020204" pitchFamily="34" charset="-122"/>
                        <a:cs typeface="+mn-cs"/>
                        <a:sym typeface="Arial" panose="020B0604020202020204"/>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DB9CA"/>
                    </a:solidFill>
                  </a:tcPr>
                </a:tc>
                <a:tc>
                  <a:txBody>
                    <a:bodyPr/>
                    <a:p>
                      <a:pPr algn="ctr"/>
                      <a:r>
                        <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rPr>
                        <a:t>Security implementation, Authentication systems, Data protection measures</a:t>
                      </a:r>
                      <a:endParaRPr lang="en-US" altLang="zh-CN" sz="1400" b="0" i="0" u="none" strike="noStrike" kern="1200" dirty="0">
                        <a:solidFill>
                          <a:schemeClr val="tx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graphicFrame>
        <p:nvGraphicFramePr>
          <p:cNvPr id="11" name="表格 10"/>
          <p:cNvGraphicFramePr>
            <a:graphicFrameLocks noGrp="1"/>
          </p:cNvGraphicFramePr>
          <p:nvPr/>
        </p:nvGraphicFramePr>
        <p:xfrm>
          <a:off x="674250" y="5701814"/>
          <a:ext cx="5135999" cy="783590"/>
        </p:xfrm>
        <a:graphic>
          <a:graphicData uri="http://schemas.openxmlformats.org/drawingml/2006/table">
            <a:tbl>
              <a:tblPr/>
              <a:tblGrid>
                <a:gridCol w="940604"/>
                <a:gridCol w="4195395"/>
              </a:tblGrid>
              <a:tr h="783590">
                <a:tc>
                  <a:txBody>
                    <a:bodyPr/>
                    <a:p>
                      <a:pPr algn="ctr" fontAlgn="ctr"/>
                      <a:r>
                        <a:rPr lang="en-US" sz="1300" b="1" i="0" u="none" strike="noStrike" dirty="0">
                          <a:solidFill>
                            <a:srgbClr val="FFFFFF"/>
                          </a:solidFill>
                          <a:effectLst/>
                          <a:latin typeface="Poppins" panose="00000500000000000000" pitchFamily="2" charset="0"/>
                          <a:ea typeface="等线" panose="02010600030101010101" charset="-122"/>
                          <a:cs typeface="Poppins" panose="00000500000000000000" pitchFamily="2" charset="0"/>
                        </a:rPr>
                        <a:t>832201108</a:t>
                      </a:r>
                      <a:endParaRPr lang="zh-CN" sz="1300" b="1" i="0" u="none" strike="noStrike" dirty="0">
                        <a:solidFill>
                          <a:srgbClr val="FFFFFF"/>
                        </a:solidFill>
                        <a:effectLst/>
                        <a:latin typeface="Poppins" panose="00000500000000000000" pitchFamily="2" charset="0"/>
                        <a:ea typeface="等线" panose="02010600030101010101" charset="-122"/>
                        <a:cs typeface="Poppins" panose="00000500000000000000" pitchFamily="2" charset="0"/>
                      </a:endParaRPr>
                    </a:p>
                    <a:p>
                      <a:pPr algn="ctr" fontAlgn="ctr"/>
                      <a:r>
                        <a:rPr lang="zh-CN" sz="1300" b="1" i="0" u="none" strike="noStrike" dirty="0">
                          <a:solidFill>
                            <a:srgbClr val="FFFFFF"/>
                          </a:solidFill>
                          <a:effectLst/>
                          <a:latin typeface="微软雅黑" panose="020B0503020204020204" pitchFamily="34" charset="-122"/>
                          <a:ea typeface="微软雅黑" panose="020B0503020204020204" pitchFamily="34" charset="-122"/>
                        </a:rPr>
                        <a:t>李睿</a:t>
                      </a:r>
                      <a:endParaRPr lang="zh-CN" sz="1300" b="1" i="0" u="none" strike="noStrike" dirty="0">
                        <a:solidFill>
                          <a:srgbClr val="FFFFFF"/>
                        </a:solidFill>
                        <a:effectLst/>
                        <a:latin typeface="微软雅黑" panose="020B0503020204020204" pitchFamily="34" charset="-122"/>
                        <a:ea typeface="微软雅黑" panose="020B0503020204020204" pitchFamily="34" charset="-122"/>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83C63"/>
                    </a:solidFill>
                  </a:tcPr>
                </a:tc>
                <a:tc>
                  <a:txBody>
                    <a:bodyPr/>
                    <a:p>
                      <a:pPr algn="ctr" fontAlgn="ctr"/>
                      <a:r>
                        <a:rPr lang="en-US" sz="1400" b="0" i="0" u="none" strike="noStrike" dirty="0">
                          <a:solidFill>
                            <a:schemeClr val="bg1"/>
                          </a:solidFill>
                          <a:effectLst/>
                          <a:latin typeface="Poppins" panose="00000500000000000000" pitchFamily="2" charset="0"/>
                          <a:ea typeface="等线" panose="02010600030101010101" charset="-122"/>
                          <a:cs typeface="Poppins" panose="00000500000000000000" pitchFamily="2" charset="0"/>
                        </a:rPr>
                        <a:t>Front-end interface design (Device management interface), Document management, Embedded system development</a:t>
                      </a:r>
                      <a:endParaRPr lang="en-US" sz="1400" b="0" i="0" u="none" strike="noStrike" dirty="0">
                        <a:solidFill>
                          <a:schemeClr val="bg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r>
            </a:tbl>
          </a:graphicData>
        </a:graphic>
      </p:graphicFrame>
      <p:graphicFrame>
        <p:nvGraphicFramePr>
          <p:cNvPr id="69" name="表格 68"/>
          <p:cNvGraphicFramePr>
            <a:graphicFrameLocks noGrp="1"/>
          </p:cNvGraphicFramePr>
          <p:nvPr/>
        </p:nvGraphicFramePr>
        <p:xfrm>
          <a:off x="5816480" y="5701814"/>
          <a:ext cx="5136049" cy="783590"/>
        </p:xfrm>
        <a:graphic>
          <a:graphicData uri="http://schemas.openxmlformats.org/drawingml/2006/table">
            <a:tbl>
              <a:tblPr/>
              <a:tblGrid>
                <a:gridCol w="940435"/>
                <a:gridCol w="4195614"/>
              </a:tblGrid>
              <a:tr h="783590">
                <a:tc>
                  <a:txBody>
                    <a:bodyPr/>
                    <a:p>
                      <a:pPr algn="ctr" fontAlgn="ctr"/>
                      <a:r>
                        <a:rPr lang="en-US" sz="1300" b="1" i="0" u="none" strike="noStrike" dirty="0">
                          <a:solidFill>
                            <a:srgbClr val="FFFFFF"/>
                          </a:solidFill>
                          <a:effectLst/>
                          <a:latin typeface="Poppins" panose="00000500000000000000" pitchFamily="2" charset="0"/>
                          <a:ea typeface="等线" panose="02010600030101010101" charset="-122"/>
                          <a:cs typeface="Poppins" panose="00000500000000000000" pitchFamily="2" charset="0"/>
                        </a:rPr>
                        <a:t>832201322</a:t>
                      </a:r>
                      <a:endParaRPr lang="zh-CN" sz="1300" b="1" i="0" u="none" strike="noStrike" dirty="0">
                        <a:solidFill>
                          <a:srgbClr val="FFFFFF"/>
                        </a:solidFill>
                        <a:effectLst/>
                        <a:latin typeface="Poppins" panose="00000500000000000000" pitchFamily="2" charset="0"/>
                        <a:ea typeface="等线" panose="02010600030101010101" charset="-122"/>
                        <a:cs typeface="Poppins" panose="00000500000000000000" pitchFamily="2" charset="0"/>
                      </a:endParaRPr>
                    </a:p>
                    <a:p>
                      <a:pPr algn="ctr" fontAlgn="ctr"/>
                      <a:r>
                        <a:rPr lang="zh-CN" sz="1300" b="1" i="0" u="none" strike="noStrike" dirty="0">
                          <a:solidFill>
                            <a:srgbClr val="FFFFFF"/>
                          </a:solidFill>
                          <a:effectLst/>
                          <a:latin typeface="微软雅黑" panose="020B0503020204020204" pitchFamily="34" charset="-122"/>
                          <a:ea typeface="微软雅黑" panose="020B0503020204020204" pitchFamily="34" charset="-122"/>
                        </a:rPr>
                        <a:t>钟昊</a:t>
                      </a:r>
                      <a:r>
                        <a:rPr lang="zh-CN" sz="1300" b="1" i="0" u="none" strike="noStrike" dirty="0">
                          <a:solidFill>
                            <a:srgbClr val="FFFFFF"/>
                          </a:solidFill>
                          <a:effectLst/>
                          <a:latin typeface="微软雅黑" panose="020B0503020204020204" pitchFamily="34" charset="-122"/>
                          <a:ea typeface="微软雅黑" panose="020B0503020204020204" pitchFamily="34" charset="-122"/>
                        </a:rPr>
                        <a:t>言</a:t>
                      </a:r>
                      <a:endParaRPr lang="zh-CN" sz="1300" b="1" i="0" u="none" strike="noStrike" dirty="0">
                        <a:solidFill>
                          <a:srgbClr val="FFFFFF"/>
                        </a:solidFill>
                        <a:effectLst/>
                        <a:latin typeface="微软雅黑" panose="020B0503020204020204" pitchFamily="34" charset="-122"/>
                        <a:ea typeface="微软雅黑" panose="020B0503020204020204" pitchFamily="34" charset="-122"/>
                      </a:endParaRPr>
                    </a:p>
                  </a:txBody>
                  <a:tcPr marL="11197" marR="11197" marT="11197"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83C63"/>
                    </a:solidFill>
                  </a:tcPr>
                </a:tc>
                <a:tc>
                  <a:txBody>
                    <a:bodyPr/>
                    <a:p>
                      <a:pPr algn="ctr" fontAlgn="ctr"/>
                      <a:r>
                        <a:rPr lang="en-US" sz="1400" b="0" i="0" u="none" strike="noStrike" dirty="0">
                          <a:solidFill>
                            <a:schemeClr val="bg1"/>
                          </a:solidFill>
                          <a:effectLst/>
                          <a:latin typeface="Poppins" panose="00000500000000000000" pitchFamily="2" charset="0"/>
                          <a:ea typeface="等线" panose="02010600030101010101" charset="-122"/>
                          <a:cs typeface="Poppins" panose="00000500000000000000" pitchFamily="2" charset="0"/>
                        </a:rPr>
                        <a:t>Testing and debugging, Quality assurance, Feedback management</a:t>
                      </a:r>
                      <a:endParaRPr lang="en-US" sz="1400" b="0" i="0" u="none" strike="noStrike" dirty="0">
                        <a:solidFill>
                          <a:schemeClr val="bg1"/>
                        </a:solidFill>
                        <a:effectLst/>
                        <a:latin typeface="Poppins" panose="00000500000000000000" pitchFamily="2" charset="0"/>
                        <a:ea typeface="等线" panose="02010600030101010101" charset="-122"/>
                        <a:cs typeface="Poppins" panose="00000500000000000000" pitchFamily="2" charset="0"/>
                      </a:endParaRPr>
                    </a:p>
                  </a:txBody>
                  <a:tcPr marL="84795" marR="84795" marT="42397" marB="4239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 y="0"/>
            <a:ext cx="4770121" cy="3755201"/>
            <a:chOff x="-1" y="0"/>
            <a:chExt cx="6864097" cy="3962400"/>
          </a:xfrm>
        </p:grpSpPr>
        <p:sp>
          <p:nvSpPr>
            <p:cNvPr id="8" name="直角三角形 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7" name="组合 26"/>
          <p:cNvGrpSpPr/>
          <p:nvPr/>
        </p:nvGrpSpPr>
        <p:grpSpPr>
          <a:xfrm flipH="1" flipV="1">
            <a:off x="7345679" y="3042812"/>
            <a:ext cx="4846319" cy="3815187"/>
            <a:chOff x="-1" y="0"/>
            <a:chExt cx="6864097" cy="3962400"/>
          </a:xfrm>
        </p:grpSpPr>
        <p:sp>
          <p:nvSpPr>
            <p:cNvPr id="28" name="直角三角形 2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6" name="组合 35"/>
          <p:cNvGrpSpPr/>
          <p:nvPr/>
        </p:nvGrpSpPr>
        <p:grpSpPr>
          <a:xfrm rot="10800000" flipH="1">
            <a:off x="-1" y="5438460"/>
            <a:ext cx="2545081" cy="1419540"/>
            <a:chOff x="7056119" y="793011"/>
            <a:chExt cx="4565771" cy="2546597"/>
          </a:xfrm>
        </p:grpSpPr>
        <p:sp>
          <p:nvSpPr>
            <p:cNvPr id="37" name="直角三角形 36"/>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rot="10800000" flipV="1">
            <a:off x="9646916" y="0"/>
            <a:ext cx="2545081" cy="1419540"/>
            <a:chOff x="7056119" y="793011"/>
            <a:chExt cx="4565771" cy="2546597"/>
          </a:xfrm>
        </p:grpSpPr>
        <p:sp>
          <p:nvSpPr>
            <p:cNvPr id="40" name="直角三角形 39"/>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p:cNvSpPr txBox="1"/>
          <p:nvPr/>
        </p:nvSpPr>
        <p:spPr>
          <a:xfrm>
            <a:off x="2474595" y="2343150"/>
            <a:ext cx="7242175" cy="1938020"/>
          </a:xfrm>
          <a:prstGeom prst="rect">
            <a:avLst/>
          </a:prstGeom>
          <a:noFill/>
        </p:spPr>
        <p:txBody>
          <a:bodyPr wrap="square" rtlCol="0">
            <a:spAutoFit/>
          </a:bodyPr>
          <a:lstStyle/>
          <a:p>
            <a:pPr algn="ctr"/>
            <a:r>
              <a:rPr lang="en-US" altLang="zh-CN" sz="6000" spc="300" dirty="0">
                <a:solidFill>
                  <a:schemeClr val="accent1"/>
                </a:solidFill>
                <a:latin typeface="微软雅黑" panose="020B0503020204020204" pitchFamily="34" charset="-122"/>
                <a:ea typeface="微软雅黑" panose="020B0503020204020204" pitchFamily="34" charset="-122"/>
              </a:rPr>
              <a:t>T</a:t>
            </a:r>
            <a:r>
              <a:rPr lang="en-US" altLang="zh-CN" sz="6000" spc="300" dirty="0">
                <a:solidFill>
                  <a:schemeClr val="accent1"/>
                </a:solidFill>
                <a:latin typeface="微软雅黑" panose="020B0503020204020204" pitchFamily="34" charset="-122"/>
                <a:ea typeface="微软雅黑" panose="020B0503020204020204" pitchFamily="34" charset="-122"/>
              </a:rPr>
              <a:t>hanks for your attention</a:t>
            </a:r>
            <a:endParaRPr lang="en-US" altLang="zh-CN" sz="6000" spc="300" dirty="0">
              <a:solidFill>
                <a:schemeClr val="accent1"/>
              </a:solidFill>
              <a:latin typeface="微软雅黑" panose="020B0503020204020204" pitchFamily="34" charset="-122"/>
              <a:ea typeface="微软雅黑" panose="020B0503020204020204" pitchFamily="34" charset="-122"/>
            </a:endParaRPr>
          </a:p>
        </p:txBody>
      </p:sp>
      <p:grpSp>
        <p:nvGrpSpPr>
          <p:cNvPr id="21" name="组合 20"/>
          <p:cNvGrpSpPr/>
          <p:nvPr/>
        </p:nvGrpSpPr>
        <p:grpSpPr>
          <a:xfrm>
            <a:off x="4707885" y="4461806"/>
            <a:ext cx="2777055" cy="363498"/>
            <a:chOff x="4911909" y="4848900"/>
            <a:chExt cx="2370785" cy="310320"/>
          </a:xfrm>
        </p:grpSpPr>
        <p:grpSp>
          <p:nvGrpSpPr>
            <p:cNvPr id="22" name="组合 21"/>
            <p:cNvGrpSpPr/>
            <p:nvPr/>
          </p:nvGrpSpPr>
          <p:grpSpPr>
            <a:xfrm>
              <a:off x="4911909" y="4848900"/>
              <a:ext cx="2370785" cy="310320"/>
              <a:chOff x="4190035" y="5227650"/>
              <a:chExt cx="2131826" cy="310320"/>
            </a:xfrm>
          </p:grpSpPr>
          <p:sp>
            <p:nvSpPr>
              <p:cNvPr id="32" name="矩形: 圆角 31"/>
              <p:cNvSpPr/>
              <p:nvPr/>
            </p:nvSpPr>
            <p:spPr>
              <a:xfrm>
                <a:off x="5109973" y="5227650"/>
                <a:ext cx="1211888" cy="31032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33" name="矩形: 圆角 32"/>
              <p:cNvSpPr/>
              <p:nvPr/>
            </p:nvSpPr>
            <p:spPr>
              <a:xfrm>
                <a:off x="4190035" y="5227650"/>
                <a:ext cx="1211888" cy="310320"/>
              </a:xfrm>
              <a:prstGeom prst="roundRect">
                <a:avLst>
                  <a:gd name="adj" fmla="val 50000"/>
                </a:avLst>
              </a:prstGeom>
              <a:solidFill>
                <a:schemeClr val="accent1"/>
              </a:solidFill>
              <a:ln>
                <a:noFill/>
              </a:ln>
              <a:effectLst>
                <a:outerShdw blurRad="50800" dist="38100" algn="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grpSp>
        <p:sp>
          <p:nvSpPr>
            <p:cNvPr id="24" name="文本框 23"/>
            <p:cNvSpPr txBox="1"/>
            <p:nvPr/>
          </p:nvSpPr>
          <p:spPr>
            <a:xfrm>
              <a:off x="5044724" y="4866789"/>
              <a:ext cx="1083663" cy="290163"/>
            </a:xfrm>
            <a:prstGeom prst="roundRect">
              <a:avLst/>
            </a:prstGeom>
            <a:noFill/>
            <a:ln>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dirty="0">
                  <a:solidFill>
                    <a:schemeClr val="bg1"/>
                  </a:solidFill>
                  <a:latin typeface="微软雅黑 Light" panose="020B0502040204020203" pitchFamily="34" charset="-122"/>
                  <a:ea typeface="微软雅黑 Light" panose="020B0502040204020203" pitchFamily="34" charset="-122"/>
                </a:rPr>
                <a:t>TEAM : FLUX</a:t>
              </a:r>
              <a:endParaRPr lang="en-US" altLang="zh-CN" sz="1400" dirty="0">
                <a:solidFill>
                  <a:schemeClr val="bg1"/>
                </a:solidFill>
                <a:latin typeface="微软雅黑 Light" panose="020B0502040204020203" pitchFamily="34" charset="-122"/>
                <a:ea typeface="微软雅黑 Light" panose="020B0502040204020203" pitchFamily="34" charset="-122"/>
              </a:endParaRPr>
            </a:p>
          </p:txBody>
        </p:sp>
        <p:sp>
          <p:nvSpPr>
            <p:cNvPr id="25" name="文本框 24"/>
            <p:cNvSpPr txBox="1"/>
            <p:nvPr/>
          </p:nvSpPr>
          <p:spPr>
            <a:xfrm>
              <a:off x="6216786" y="4866698"/>
              <a:ext cx="1065908" cy="290182"/>
            </a:xfrm>
            <a:prstGeom prst="roundRect">
              <a:avLst/>
            </a:prstGeom>
            <a:noFill/>
            <a:ln>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400" dirty="0">
                  <a:solidFill>
                    <a:schemeClr val="accent1"/>
                  </a:solidFill>
                  <a:latin typeface="微软雅黑 Light" panose="020B0502040204020203" pitchFamily="34" charset="-122"/>
                  <a:ea typeface="微软雅黑 Light" panose="020B0502040204020203" pitchFamily="34" charset="-122"/>
                </a:rPr>
                <a:t>TIME:2024.11</a:t>
              </a:r>
              <a:endParaRPr lang="zh-CN" altLang="en-US" sz="1400" dirty="0">
                <a:solidFill>
                  <a:schemeClr val="accent1"/>
                </a:solidFill>
                <a:latin typeface="微软雅黑 Light" panose="020B0502040204020203" pitchFamily="34" charset="-122"/>
                <a:ea typeface="微软雅黑 Light" panose="020B0502040204020203" pitchFamily="34" charset="-122"/>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 y="0"/>
            <a:ext cx="4770121" cy="3755201"/>
            <a:chOff x="-1" y="0"/>
            <a:chExt cx="6864097" cy="3962400"/>
          </a:xfrm>
        </p:grpSpPr>
        <p:sp>
          <p:nvSpPr>
            <p:cNvPr id="8" name="直角三角形 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7" name="组合 26"/>
          <p:cNvGrpSpPr/>
          <p:nvPr/>
        </p:nvGrpSpPr>
        <p:grpSpPr>
          <a:xfrm flipH="1" flipV="1">
            <a:off x="7345679" y="3042812"/>
            <a:ext cx="4846319" cy="3815187"/>
            <a:chOff x="-1" y="0"/>
            <a:chExt cx="6864097" cy="3962400"/>
          </a:xfrm>
        </p:grpSpPr>
        <p:sp>
          <p:nvSpPr>
            <p:cNvPr id="28" name="直角三角形 2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6" name="组合 35"/>
          <p:cNvGrpSpPr/>
          <p:nvPr/>
        </p:nvGrpSpPr>
        <p:grpSpPr>
          <a:xfrm rot="10800000" flipH="1">
            <a:off x="-1" y="5438460"/>
            <a:ext cx="2545081" cy="1419540"/>
            <a:chOff x="7056119" y="793011"/>
            <a:chExt cx="4565771" cy="2546597"/>
          </a:xfrm>
        </p:grpSpPr>
        <p:sp>
          <p:nvSpPr>
            <p:cNvPr id="37" name="直角三角形 36"/>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rot="10800000" flipV="1">
            <a:off x="9646916" y="0"/>
            <a:ext cx="2545081" cy="1419540"/>
            <a:chOff x="7056119" y="793011"/>
            <a:chExt cx="4565771" cy="2546597"/>
          </a:xfrm>
        </p:grpSpPr>
        <p:sp>
          <p:nvSpPr>
            <p:cNvPr id="40" name="直角三角形 39"/>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p:cNvSpPr txBox="1"/>
          <p:nvPr>
            <p:custDataLst>
              <p:tags r:id="rId1"/>
            </p:custDataLst>
          </p:nvPr>
        </p:nvSpPr>
        <p:spPr>
          <a:xfrm>
            <a:off x="4227195" y="1165860"/>
            <a:ext cx="2646680" cy="521970"/>
          </a:xfrm>
          <a:prstGeom prst="rect">
            <a:avLst/>
          </a:prstGeom>
          <a:noFill/>
        </p:spPr>
        <p:txBody>
          <a:bodyPr wrap="square" rtlCol="0">
            <a:spAutoFit/>
          </a:bodyPr>
          <a:lstStyle/>
          <a:p>
            <a:pPr algn="ctr"/>
            <a:r>
              <a:rPr lang="en-US" altLang="zh-CN" sz="2800" dirty="0">
                <a:solidFill>
                  <a:schemeClr val="accent1"/>
                </a:solidFill>
                <a:latin typeface="华文细黑" panose="02010600040101010101" pitchFamily="2" charset="-122"/>
                <a:ea typeface="华文细黑" panose="02010600040101010101" pitchFamily="2" charset="-122"/>
              </a:rPr>
              <a:t>Part 01</a:t>
            </a:r>
            <a:endParaRPr lang="zh-CN" altLang="en-US" sz="2800" dirty="0">
              <a:solidFill>
                <a:schemeClr val="accent1"/>
              </a:solidFill>
              <a:latin typeface="华文细黑" panose="02010600040101010101" pitchFamily="2" charset="-122"/>
              <a:ea typeface="华文细黑" panose="02010600040101010101" pitchFamily="2" charset="-122"/>
            </a:endParaRPr>
          </a:p>
        </p:txBody>
      </p:sp>
      <p:sp>
        <p:nvSpPr>
          <p:cNvPr id="42" name="文本框 41"/>
          <p:cNvSpPr txBox="1"/>
          <p:nvPr>
            <p:custDataLst>
              <p:tags r:id="rId2"/>
            </p:custDataLst>
          </p:nvPr>
        </p:nvSpPr>
        <p:spPr>
          <a:xfrm>
            <a:off x="6293485" y="1152525"/>
            <a:ext cx="2564130" cy="460375"/>
          </a:xfrm>
          <a:prstGeom prst="rect">
            <a:avLst/>
          </a:prstGeom>
          <a:noFill/>
        </p:spPr>
        <p:txBody>
          <a:bodyPr vert="horz" wrap="square" rtlCol="0">
            <a:spAutoFit/>
          </a:bodyPr>
          <a:lstStyle/>
          <a:p>
            <a:pPr algn="ctr"/>
            <a:r>
              <a:rPr lang="en-US" altLang="zh-CN" sz="2400" dirty="0">
                <a:solidFill>
                  <a:schemeClr val="accent1"/>
                </a:solidFill>
                <a:latin typeface="微软雅黑" panose="020B0503020204020204" pitchFamily="34" charset="-122"/>
                <a:ea typeface="微软雅黑" panose="020B0503020204020204" pitchFamily="34" charset="-122"/>
              </a:rPr>
              <a:t>Project Progress</a:t>
            </a:r>
            <a:endParaRPr lang="en-US" altLang="zh-CN" sz="2400" dirty="0">
              <a:solidFill>
                <a:schemeClr val="accent1"/>
              </a:solidFill>
              <a:latin typeface="微软雅黑" panose="020B0503020204020204" pitchFamily="34" charset="-122"/>
              <a:ea typeface="微软雅黑" panose="020B0503020204020204" pitchFamily="34" charset="-122"/>
            </a:endParaRPr>
          </a:p>
        </p:txBody>
      </p:sp>
      <p:sp>
        <p:nvSpPr>
          <p:cNvPr id="44" name="文本框 43"/>
          <p:cNvSpPr txBox="1"/>
          <p:nvPr>
            <p:custDataLst>
              <p:tags r:id="rId3"/>
            </p:custDataLst>
          </p:nvPr>
        </p:nvSpPr>
        <p:spPr>
          <a:xfrm>
            <a:off x="4227195" y="2239010"/>
            <a:ext cx="2646680" cy="521970"/>
          </a:xfrm>
          <a:prstGeom prst="rect">
            <a:avLst/>
          </a:prstGeom>
          <a:noFill/>
        </p:spPr>
        <p:txBody>
          <a:bodyPr wrap="square" rtlCol="0">
            <a:spAutoFit/>
          </a:bodyPr>
          <a:lstStyle/>
          <a:p>
            <a:pPr algn="ctr"/>
            <a:r>
              <a:rPr lang="en-US" altLang="zh-CN" sz="2800" dirty="0">
                <a:solidFill>
                  <a:schemeClr val="accent2"/>
                </a:solidFill>
                <a:latin typeface="华文细黑" panose="02010600040101010101" pitchFamily="2" charset="-122"/>
                <a:ea typeface="华文细黑" panose="02010600040101010101" pitchFamily="2" charset="-122"/>
              </a:rPr>
              <a:t>Part 02</a:t>
            </a:r>
            <a:endParaRPr lang="zh-CN" altLang="en-US" sz="2800" dirty="0">
              <a:solidFill>
                <a:schemeClr val="accent2"/>
              </a:solidFill>
              <a:latin typeface="华文细黑" panose="02010600040101010101" pitchFamily="2" charset="-122"/>
              <a:ea typeface="华文细黑" panose="02010600040101010101" pitchFamily="2" charset="-122"/>
            </a:endParaRPr>
          </a:p>
        </p:txBody>
      </p:sp>
      <p:sp>
        <p:nvSpPr>
          <p:cNvPr id="45" name="文本框 44"/>
          <p:cNvSpPr txBox="1"/>
          <p:nvPr>
            <p:custDataLst>
              <p:tags r:id="rId4"/>
            </p:custDataLst>
          </p:nvPr>
        </p:nvSpPr>
        <p:spPr>
          <a:xfrm>
            <a:off x="6242685" y="2233930"/>
            <a:ext cx="4041775" cy="460375"/>
          </a:xfrm>
          <a:prstGeom prst="rect">
            <a:avLst/>
          </a:prstGeom>
          <a:noFill/>
        </p:spPr>
        <p:txBody>
          <a:bodyPr vert="horz" wrap="square" rtlCol="0">
            <a:spAutoFit/>
          </a:bodyPr>
          <a:lstStyle/>
          <a:p>
            <a:pPr algn="ctr"/>
            <a:r>
              <a:rPr lang="en-US" altLang="zh-CN" sz="2400" dirty="0">
                <a:solidFill>
                  <a:schemeClr val="accent2"/>
                </a:solidFill>
                <a:latin typeface="微软雅黑" panose="020B0503020204020204" pitchFamily="34" charset="-122"/>
                <a:ea typeface="微软雅黑" panose="020B0503020204020204" pitchFamily="34" charset="-122"/>
              </a:rPr>
              <a:t>Interface design progress</a:t>
            </a:r>
            <a:endParaRPr lang="en-US" altLang="zh-CN" sz="2400" dirty="0">
              <a:solidFill>
                <a:schemeClr val="accent2"/>
              </a:solidFill>
              <a:latin typeface="微软雅黑" panose="020B0503020204020204" pitchFamily="34" charset="-122"/>
              <a:ea typeface="微软雅黑" panose="020B0503020204020204" pitchFamily="34" charset="-122"/>
            </a:endParaRPr>
          </a:p>
        </p:txBody>
      </p:sp>
      <p:sp>
        <p:nvSpPr>
          <p:cNvPr id="47" name="文本框 46"/>
          <p:cNvSpPr txBox="1"/>
          <p:nvPr>
            <p:custDataLst>
              <p:tags r:id="rId5"/>
            </p:custDataLst>
          </p:nvPr>
        </p:nvSpPr>
        <p:spPr>
          <a:xfrm>
            <a:off x="4227195" y="3378200"/>
            <a:ext cx="2646680" cy="521970"/>
          </a:xfrm>
          <a:prstGeom prst="rect">
            <a:avLst/>
          </a:prstGeom>
          <a:noFill/>
        </p:spPr>
        <p:txBody>
          <a:bodyPr wrap="square" rtlCol="0">
            <a:spAutoFit/>
          </a:bodyPr>
          <a:lstStyle/>
          <a:p>
            <a:pPr algn="ctr"/>
            <a:r>
              <a:rPr lang="en-US" altLang="zh-CN" sz="2800" dirty="0">
                <a:solidFill>
                  <a:schemeClr val="accent1"/>
                </a:solidFill>
                <a:latin typeface="华文细黑" panose="02010600040101010101" pitchFamily="2" charset="-122"/>
                <a:ea typeface="华文细黑" panose="02010600040101010101" pitchFamily="2" charset="-122"/>
              </a:rPr>
              <a:t>Part 03</a:t>
            </a:r>
            <a:endParaRPr lang="zh-CN" altLang="en-US" sz="2800" dirty="0">
              <a:solidFill>
                <a:schemeClr val="accent1"/>
              </a:solidFill>
              <a:latin typeface="华文细黑" panose="02010600040101010101" pitchFamily="2" charset="-122"/>
              <a:ea typeface="华文细黑" panose="02010600040101010101" pitchFamily="2" charset="-122"/>
            </a:endParaRPr>
          </a:p>
        </p:txBody>
      </p:sp>
      <p:sp>
        <p:nvSpPr>
          <p:cNvPr id="48" name="文本框 47"/>
          <p:cNvSpPr txBox="1"/>
          <p:nvPr>
            <p:custDataLst>
              <p:tags r:id="rId6"/>
            </p:custDataLst>
          </p:nvPr>
        </p:nvSpPr>
        <p:spPr>
          <a:xfrm>
            <a:off x="6242685" y="3387090"/>
            <a:ext cx="4561840" cy="460375"/>
          </a:xfrm>
          <a:prstGeom prst="rect">
            <a:avLst/>
          </a:prstGeom>
          <a:noFill/>
        </p:spPr>
        <p:txBody>
          <a:bodyPr vert="horz" wrap="square" rtlCol="0">
            <a:spAutoFit/>
          </a:bodyPr>
          <a:lstStyle/>
          <a:p>
            <a:pPr algn="ctr"/>
            <a:r>
              <a:rPr lang="en-US" altLang="zh-CN" sz="2400" dirty="0">
                <a:solidFill>
                  <a:schemeClr val="accent1"/>
                </a:solidFill>
                <a:latin typeface="微软雅黑" panose="020B0503020204020204" pitchFamily="34" charset="-122"/>
                <a:ea typeface="微软雅黑" panose="020B0503020204020204" pitchFamily="34" charset="-122"/>
              </a:rPr>
              <a:t>Interface content description</a:t>
            </a:r>
            <a:endParaRPr lang="en-US" altLang="zh-CN" sz="2400" dirty="0">
              <a:solidFill>
                <a:schemeClr val="accent1"/>
              </a:solidFill>
              <a:latin typeface="微软雅黑" panose="020B0503020204020204" pitchFamily="34" charset="-122"/>
              <a:ea typeface="微软雅黑" panose="020B0503020204020204" pitchFamily="34" charset="-122"/>
            </a:endParaRPr>
          </a:p>
        </p:txBody>
      </p:sp>
      <p:sp>
        <p:nvSpPr>
          <p:cNvPr id="50" name="文本框 49"/>
          <p:cNvSpPr txBox="1"/>
          <p:nvPr>
            <p:custDataLst>
              <p:tags r:id="rId7"/>
            </p:custDataLst>
          </p:nvPr>
        </p:nvSpPr>
        <p:spPr>
          <a:xfrm>
            <a:off x="4227195" y="4472940"/>
            <a:ext cx="2646680" cy="521970"/>
          </a:xfrm>
          <a:prstGeom prst="rect">
            <a:avLst/>
          </a:prstGeom>
          <a:noFill/>
        </p:spPr>
        <p:txBody>
          <a:bodyPr wrap="square" rtlCol="0">
            <a:spAutoFit/>
          </a:bodyPr>
          <a:lstStyle/>
          <a:p>
            <a:pPr algn="ctr"/>
            <a:r>
              <a:rPr lang="en-US" altLang="zh-CN" sz="2800" dirty="0">
                <a:solidFill>
                  <a:schemeClr val="accent2"/>
                </a:solidFill>
                <a:latin typeface="华文细黑" panose="02010600040101010101" pitchFamily="2" charset="-122"/>
                <a:ea typeface="华文细黑" panose="02010600040101010101" pitchFamily="2" charset="-122"/>
              </a:rPr>
              <a:t>Part 04</a:t>
            </a:r>
            <a:endParaRPr lang="zh-CN" altLang="en-US" sz="2800" dirty="0">
              <a:solidFill>
                <a:schemeClr val="accent2"/>
              </a:solidFill>
              <a:latin typeface="华文细黑" panose="02010600040101010101" pitchFamily="2" charset="-122"/>
              <a:ea typeface="华文细黑" panose="02010600040101010101" pitchFamily="2" charset="-122"/>
            </a:endParaRPr>
          </a:p>
        </p:txBody>
      </p:sp>
      <p:sp>
        <p:nvSpPr>
          <p:cNvPr id="51" name="文本框 50"/>
          <p:cNvSpPr txBox="1"/>
          <p:nvPr>
            <p:custDataLst>
              <p:tags r:id="rId8"/>
            </p:custDataLst>
          </p:nvPr>
        </p:nvSpPr>
        <p:spPr>
          <a:xfrm>
            <a:off x="6293485" y="4464685"/>
            <a:ext cx="3540125" cy="460375"/>
          </a:xfrm>
          <a:prstGeom prst="rect">
            <a:avLst/>
          </a:prstGeom>
          <a:noFill/>
        </p:spPr>
        <p:txBody>
          <a:bodyPr vert="horz" wrap="square" rtlCol="0">
            <a:spAutoFit/>
          </a:bodyPr>
          <a:lstStyle/>
          <a:p>
            <a:pPr algn="ctr"/>
            <a:r>
              <a:rPr lang="en-US" altLang="zh-CN" sz="2400" dirty="0">
                <a:solidFill>
                  <a:schemeClr val="accent2"/>
                </a:solidFill>
                <a:latin typeface="微软雅黑" panose="020B0503020204020204" pitchFamily="34" charset="-122"/>
                <a:ea typeface="微软雅黑" panose="020B0503020204020204" pitchFamily="34" charset="-122"/>
                <a:sym typeface="+mn-ea"/>
              </a:rPr>
              <a:t>Implementation Status</a:t>
            </a:r>
            <a:endParaRPr lang="en-US" altLang="zh-CN" sz="2400" dirty="0">
              <a:solidFill>
                <a:schemeClr val="accent2"/>
              </a:solidFill>
              <a:latin typeface="微软雅黑" panose="020B0503020204020204" pitchFamily="34" charset="-122"/>
              <a:ea typeface="微软雅黑" panose="020B0503020204020204" pitchFamily="34" charset="-122"/>
            </a:endParaRPr>
          </a:p>
        </p:txBody>
      </p:sp>
      <p:sp>
        <p:nvSpPr>
          <p:cNvPr id="54" name="文本框 53"/>
          <p:cNvSpPr txBox="1"/>
          <p:nvPr/>
        </p:nvSpPr>
        <p:spPr>
          <a:xfrm>
            <a:off x="824865" y="2660650"/>
            <a:ext cx="3230245" cy="768350"/>
          </a:xfrm>
          <a:prstGeom prst="rect">
            <a:avLst/>
          </a:prstGeom>
          <a:noFill/>
        </p:spPr>
        <p:txBody>
          <a:bodyPr vert="horz" wrap="square" rtlCol="0">
            <a:spAutoFit/>
          </a:bodyPr>
          <a:lstStyle/>
          <a:p>
            <a:pPr algn="dist"/>
            <a:r>
              <a:rPr lang="en-US" altLang="zh-CN" sz="4400" spc="600" dirty="0">
                <a:solidFill>
                  <a:schemeClr val="accent1"/>
                </a:solidFill>
                <a:latin typeface="微软雅黑" panose="020B0503020204020204" pitchFamily="34" charset="-122"/>
                <a:ea typeface="微软雅黑" panose="020B0503020204020204" pitchFamily="34" charset="-122"/>
              </a:rPr>
              <a:t>OUTLINE</a:t>
            </a:r>
            <a:endParaRPr lang="en-US" altLang="zh-CN" sz="4400" spc="600" dirty="0">
              <a:solidFill>
                <a:schemeClr val="accent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文本框 51"/>
          <p:cNvSpPr txBox="1"/>
          <p:nvPr/>
        </p:nvSpPr>
        <p:spPr>
          <a:xfrm>
            <a:off x="5328215" y="2226987"/>
            <a:ext cx="1535572" cy="468000"/>
          </a:xfrm>
          <a:prstGeom prst="roundRect">
            <a:avLst>
              <a:gd name="adj" fmla="val 50000"/>
            </a:avLst>
          </a:prstGeom>
          <a:solidFill>
            <a:schemeClr val="accent1"/>
          </a:solidFill>
        </p:spPr>
        <p:txBody>
          <a:bodyPr wrap="square" rtlCol="0">
            <a:spAutoFit/>
          </a:bodyPr>
          <a:lstStyle/>
          <a:p>
            <a:pPr algn="ctr"/>
            <a:endParaRPr lang="zh-CN" altLang="en-US" sz="2400" spc="300" dirty="0">
              <a:solidFill>
                <a:schemeClr val="accent1"/>
              </a:solidFill>
              <a:latin typeface="华文细黑" panose="02010600040101010101" pitchFamily="2" charset="-122"/>
              <a:ea typeface="华文细黑" panose="02010600040101010101" pitchFamily="2" charset="-122"/>
            </a:endParaRPr>
          </a:p>
        </p:txBody>
      </p:sp>
      <p:grpSp>
        <p:nvGrpSpPr>
          <p:cNvPr id="26" name="组合 25"/>
          <p:cNvGrpSpPr/>
          <p:nvPr/>
        </p:nvGrpSpPr>
        <p:grpSpPr>
          <a:xfrm>
            <a:off x="-1" y="0"/>
            <a:ext cx="4770121" cy="3755201"/>
            <a:chOff x="-1" y="0"/>
            <a:chExt cx="6864097" cy="3962400"/>
          </a:xfrm>
        </p:grpSpPr>
        <p:sp>
          <p:nvSpPr>
            <p:cNvPr id="8" name="直角三角形 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7" name="组合 26"/>
          <p:cNvGrpSpPr/>
          <p:nvPr/>
        </p:nvGrpSpPr>
        <p:grpSpPr>
          <a:xfrm flipH="1" flipV="1">
            <a:off x="7345679" y="3042812"/>
            <a:ext cx="4846319" cy="3815187"/>
            <a:chOff x="-1" y="0"/>
            <a:chExt cx="6864097" cy="3962400"/>
          </a:xfrm>
        </p:grpSpPr>
        <p:sp>
          <p:nvSpPr>
            <p:cNvPr id="28" name="直角三角形 2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6" name="组合 35"/>
          <p:cNvGrpSpPr/>
          <p:nvPr/>
        </p:nvGrpSpPr>
        <p:grpSpPr>
          <a:xfrm rot="10800000" flipH="1">
            <a:off x="-1" y="5438460"/>
            <a:ext cx="2545081" cy="1419540"/>
            <a:chOff x="7056119" y="793011"/>
            <a:chExt cx="4565771" cy="2546597"/>
          </a:xfrm>
        </p:grpSpPr>
        <p:sp>
          <p:nvSpPr>
            <p:cNvPr id="37" name="直角三角形 36"/>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rot="10800000" flipV="1">
            <a:off x="9646916" y="0"/>
            <a:ext cx="2545081" cy="1419540"/>
            <a:chOff x="7056119" y="793011"/>
            <a:chExt cx="4565771" cy="2546597"/>
          </a:xfrm>
        </p:grpSpPr>
        <p:sp>
          <p:nvSpPr>
            <p:cNvPr id="40" name="直角三角形 39"/>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p:cNvSpPr txBox="1"/>
          <p:nvPr/>
        </p:nvSpPr>
        <p:spPr>
          <a:xfrm>
            <a:off x="3303905" y="2972435"/>
            <a:ext cx="5584190" cy="706755"/>
          </a:xfrm>
          <a:prstGeom prst="rect">
            <a:avLst/>
          </a:prstGeom>
          <a:noFill/>
        </p:spPr>
        <p:txBody>
          <a:bodyPr wrap="square" rtlCol="0">
            <a:spAutoFit/>
          </a:bodyPr>
          <a:lstStyle/>
          <a:p>
            <a:pPr algn="ctr"/>
            <a:r>
              <a:rPr lang="en-US" altLang="zh-CN" sz="4000" spc="600" dirty="0">
                <a:solidFill>
                  <a:schemeClr val="accent1"/>
                </a:solidFill>
                <a:latin typeface="微软雅黑" panose="020B0503020204020204" pitchFamily="34" charset="-122"/>
                <a:ea typeface="微软雅黑" panose="020B0503020204020204" pitchFamily="34" charset="-122"/>
              </a:rPr>
              <a:t>Project progress</a:t>
            </a:r>
            <a:endParaRPr lang="en-US" altLang="zh-CN" sz="4000" spc="600" dirty="0">
              <a:solidFill>
                <a:schemeClr val="accent1"/>
              </a:solidFill>
              <a:latin typeface="微软雅黑" panose="020B0503020204020204" pitchFamily="34" charset="-122"/>
              <a:ea typeface="微软雅黑" panose="020B0503020204020204" pitchFamily="34" charset="-122"/>
            </a:endParaRPr>
          </a:p>
        </p:txBody>
      </p:sp>
      <p:sp>
        <p:nvSpPr>
          <p:cNvPr id="51" name="文本框 50"/>
          <p:cNvSpPr txBox="1"/>
          <p:nvPr/>
        </p:nvSpPr>
        <p:spPr>
          <a:xfrm>
            <a:off x="5328215" y="2236576"/>
            <a:ext cx="1535572" cy="504000"/>
          </a:xfrm>
          <a:prstGeom prst="rect">
            <a:avLst/>
          </a:prstGeom>
          <a:noFill/>
        </p:spPr>
        <p:txBody>
          <a:bodyPr wrap="square" rtlCol="0">
            <a:spAutoFit/>
          </a:bodyPr>
          <a:lstStyle/>
          <a:p>
            <a:pPr algn="ctr"/>
            <a:r>
              <a:rPr lang="en-US" altLang="zh-CN" sz="2400" dirty="0">
                <a:solidFill>
                  <a:schemeClr val="bg1"/>
                </a:solidFill>
                <a:latin typeface="华文细黑" panose="02010600040101010101" pitchFamily="2" charset="-122"/>
                <a:ea typeface="华文细黑" panose="02010600040101010101" pitchFamily="2" charset="-122"/>
              </a:rPr>
              <a:t>Part .01</a:t>
            </a:r>
            <a:endParaRPr lang="zh-CN" altLang="en-US" sz="2400" spc="300" dirty="0">
              <a:solidFill>
                <a:schemeClr val="bg1"/>
              </a:solidFill>
              <a:latin typeface="华文细黑" panose="02010600040101010101" pitchFamily="2" charset="-122"/>
              <a:ea typeface="华文细黑" panose="02010600040101010101" pitchFamily="2"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文本框 42"/>
          <p:cNvSpPr txBox="1"/>
          <p:nvPr/>
        </p:nvSpPr>
        <p:spPr>
          <a:xfrm>
            <a:off x="821055" y="343535"/>
            <a:ext cx="3369945" cy="583565"/>
          </a:xfrm>
          <a:prstGeom prst="rect">
            <a:avLst/>
          </a:prstGeom>
          <a:noFill/>
        </p:spPr>
        <p:txBody>
          <a:bodyPr wrap="square" rtlCol="0">
            <a:spAutoFit/>
          </a:bodyPr>
          <a:lstStyle/>
          <a:p>
            <a:pPr lvl="0">
              <a:defRPr/>
            </a:pPr>
            <a:r>
              <a:rPr lang="en-US" altLang="zh-CN" sz="3200" dirty="0">
                <a:solidFill>
                  <a:schemeClr val="accent1"/>
                </a:solidFill>
                <a:latin typeface="Arial" panose="020B0604020202020204"/>
                <a:ea typeface="微软雅黑" panose="020B0503020204020204" pitchFamily="34" charset="-122"/>
              </a:rPr>
              <a:t>Project Progress</a:t>
            </a:r>
            <a:endParaRPr lang="en-US" altLang="zh-CN" sz="3200" dirty="0">
              <a:solidFill>
                <a:schemeClr val="accent1"/>
              </a:solidFill>
              <a:latin typeface="Arial" panose="020B0604020202020204"/>
              <a:ea typeface="微软雅黑" panose="020B0503020204020204" pitchFamily="34" charset="-122"/>
            </a:endParaRPr>
          </a:p>
        </p:txBody>
      </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custDataLst>
              <p:tags r:id="rId1"/>
            </p:custDataLst>
          </p:nvPr>
        </p:nvGrpSpPr>
        <p:grpSpPr>
          <a:xfrm rot="0">
            <a:off x="7047865" y="2392045"/>
            <a:ext cx="224155" cy="2254885"/>
            <a:chOff x="6321022" y="2627059"/>
            <a:chExt cx="205036" cy="2061147"/>
          </a:xfrm>
        </p:grpSpPr>
        <p:sp>
          <p:nvSpPr>
            <p:cNvPr id="13" name="Diamond 18"/>
            <p:cNvSpPr/>
            <p:nvPr>
              <p:custDataLst>
                <p:tags r:id="rId2"/>
              </p:custDataLst>
            </p:nvPr>
          </p:nvSpPr>
          <p:spPr>
            <a:xfrm>
              <a:off x="6321022" y="2627059"/>
              <a:ext cx="205036" cy="205036"/>
            </a:xfrm>
            <a:prstGeom prst="ellipse">
              <a:avLst/>
            </a:pr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id-ID" sz="1600">
                <a:latin typeface="微软雅黑 Light" panose="020B0502040204020203" pitchFamily="34" charset="-122"/>
                <a:ea typeface="微软雅黑 Light" panose="020B0502040204020203" pitchFamily="34" charset="-122"/>
              </a:endParaRPr>
            </a:p>
          </p:txBody>
        </p:sp>
        <p:sp>
          <p:nvSpPr>
            <p:cNvPr id="14" name="Diamond 19"/>
            <p:cNvSpPr/>
            <p:nvPr>
              <p:custDataLst>
                <p:tags r:id="rId3"/>
              </p:custDataLst>
            </p:nvPr>
          </p:nvSpPr>
          <p:spPr>
            <a:xfrm>
              <a:off x="6321022" y="3558286"/>
              <a:ext cx="205036" cy="205036"/>
            </a:xfrm>
            <a:prstGeom prst="ellipse">
              <a:avLst/>
            </a:pr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id-ID" sz="1600">
                <a:latin typeface="微软雅黑 Light" panose="020B0502040204020203" pitchFamily="34" charset="-122"/>
                <a:ea typeface="微软雅黑 Light" panose="020B0502040204020203" pitchFamily="34" charset="-122"/>
              </a:endParaRPr>
            </a:p>
          </p:txBody>
        </p:sp>
        <p:sp>
          <p:nvSpPr>
            <p:cNvPr id="15" name="Diamond 20"/>
            <p:cNvSpPr/>
            <p:nvPr>
              <p:custDataLst>
                <p:tags r:id="rId4"/>
              </p:custDataLst>
            </p:nvPr>
          </p:nvSpPr>
          <p:spPr>
            <a:xfrm>
              <a:off x="6321022" y="4483170"/>
              <a:ext cx="205036" cy="205036"/>
            </a:xfrm>
            <a:prstGeom prst="ellipse">
              <a:avLst/>
            </a:pr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id-ID" sz="1600">
                <a:latin typeface="微软雅黑 Light" panose="020B0502040204020203" pitchFamily="34" charset="-122"/>
                <a:ea typeface="微软雅黑 Light" panose="020B0502040204020203" pitchFamily="34" charset="-122"/>
              </a:endParaRPr>
            </a:p>
          </p:txBody>
        </p:sp>
      </p:grpSp>
      <p:sp>
        <p:nvSpPr>
          <p:cNvPr id="17" name="Diamond 18"/>
          <p:cNvSpPr/>
          <p:nvPr>
            <p:custDataLst>
              <p:tags r:id="rId5"/>
            </p:custDataLst>
          </p:nvPr>
        </p:nvSpPr>
        <p:spPr>
          <a:xfrm>
            <a:off x="7089140" y="2433955"/>
            <a:ext cx="140970" cy="1409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id-ID" sz="1600">
              <a:latin typeface="微软雅黑 Light" panose="020B0502040204020203" pitchFamily="34" charset="-122"/>
              <a:ea typeface="微软雅黑 Light" panose="020B0502040204020203" pitchFamily="34" charset="-122"/>
            </a:endParaRPr>
          </a:p>
        </p:txBody>
      </p:sp>
      <p:sp>
        <p:nvSpPr>
          <p:cNvPr id="18" name="Diamond 19"/>
          <p:cNvSpPr/>
          <p:nvPr>
            <p:custDataLst>
              <p:tags r:id="rId6"/>
            </p:custDataLst>
          </p:nvPr>
        </p:nvSpPr>
        <p:spPr>
          <a:xfrm>
            <a:off x="7089140" y="3452495"/>
            <a:ext cx="140970" cy="1409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id-ID" sz="1600">
              <a:latin typeface="微软雅黑 Light" panose="020B0502040204020203" pitchFamily="34" charset="-122"/>
              <a:ea typeface="微软雅黑 Light" panose="020B0502040204020203" pitchFamily="34" charset="-122"/>
            </a:endParaRPr>
          </a:p>
        </p:txBody>
      </p:sp>
      <p:sp>
        <p:nvSpPr>
          <p:cNvPr id="19" name="Diamond 20"/>
          <p:cNvSpPr/>
          <p:nvPr>
            <p:custDataLst>
              <p:tags r:id="rId7"/>
            </p:custDataLst>
          </p:nvPr>
        </p:nvSpPr>
        <p:spPr>
          <a:xfrm>
            <a:off x="7089140" y="4464050"/>
            <a:ext cx="140970" cy="1409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id-ID" sz="1600">
              <a:latin typeface="微软雅黑 Light" panose="020B0502040204020203" pitchFamily="34" charset="-122"/>
              <a:ea typeface="微软雅黑 Light" panose="020B0502040204020203" pitchFamily="34" charset="-122"/>
            </a:endParaRPr>
          </a:p>
        </p:txBody>
      </p:sp>
      <p:sp>
        <p:nvSpPr>
          <p:cNvPr id="21" name="文本框 20"/>
          <p:cNvSpPr txBox="1"/>
          <p:nvPr>
            <p:custDataLst>
              <p:tags r:id="rId8"/>
            </p:custDataLst>
          </p:nvPr>
        </p:nvSpPr>
        <p:spPr>
          <a:xfrm>
            <a:off x="7376795" y="2524125"/>
            <a:ext cx="3769995" cy="553085"/>
          </a:xfrm>
          <a:prstGeom prst="rect">
            <a:avLst/>
          </a:prstGeom>
          <a:noFill/>
        </p:spPr>
        <p:txBody>
          <a:bodyPr wrap="square" rtlCol="0">
            <a:spAutoFit/>
          </a:bodyPr>
          <a:lstStyle/>
          <a:p>
            <a:pPr>
              <a:lnSpc>
                <a:spcPct val="150000"/>
              </a:lnSpc>
            </a:pPr>
            <a:r>
              <a:rPr lang="zh-CN" altLang="en-US" sz="1000" dirty="0">
                <a:solidFill>
                  <a:schemeClr val="tx1">
                    <a:lumMod val="75000"/>
                    <a:lumOff val="25000"/>
                  </a:schemeClr>
                </a:solidFill>
                <a:latin typeface="微软雅黑 Light" panose="020B0502040204020203" pitchFamily="34" charset="-122"/>
                <a:ea typeface="微软雅黑 Light" panose="020B0502040204020203" pitchFamily="34" charset="-122"/>
              </a:rPr>
              <a:t>Completed designs for login, dashboard, device management, and user information interfaces.</a:t>
            </a:r>
            <a:endParaRPr lang="zh-CN" altLang="en-US" sz="10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22" name="文本框 21"/>
          <p:cNvSpPr txBox="1"/>
          <p:nvPr>
            <p:custDataLst>
              <p:tags r:id="rId9"/>
            </p:custDataLst>
          </p:nvPr>
        </p:nvSpPr>
        <p:spPr>
          <a:xfrm>
            <a:off x="7376795" y="2268855"/>
            <a:ext cx="2710815" cy="414020"/>
          </a:xfrm>
          <a:prstGeom prst="rect">
            <a:avLst/>
          </a:prstGeom>
          <a:noFill/>
        </p:spPr>
        <p:txBody>
          <a:bodyPr wrap="square" rtlCol="0">
            <a:spAutoFit/>
          </a:bodyPr>
          <a:lstStyle/>
          <a:p>
            <a:pPr>
              <a:lnSpc>
                <a:spcPct val="150000"/>
              </a:lnSpc>
            </a:pPr>
            <a:r>
              <a:rPr lang="en-US" altLang="zh-CN" sz="1400" b="1" dirty="0">
                <a:solidFill>
                  <a:schemeClr val="accent1"/>
                </a:solidFill>
                <a:latin typeface="微软雅黑 Light" panose="020B0502040204020203" pitchFamily="34" charset="-122"/>
                <a:ea typeface="微软雅黑 Light" panose="020B0502040204020203" pitchFamily="34" charset="-122"/>
              </a:rPr>
              <a:t>Multiple Interface</a:t>
            </a:r>
            <a:endParaRPr lang="en-US" altLang="zh-CN" sz="1400" b="1" dirty="0">
              <a:solidFill>
                <a:schemeClr val="accent1"/>
              </a:solidFill>
              <a:latin typeface="微软雅黑 Light" panose="020B0502040204020203" pitchFamily="34" charset="-122"/>
              <a:ea typeface="微软雅黑 Light" panose="020B0502040204020203" pitchFamily="34" charset="-122"/>
            </a:endParaRPr>
          </a:p>
        </p:txBody>
      </p:sp>
      <p:sp>
        <p:nvSpPr>
          <p:cNvPr id="23" name="文本框 22"/>
          <p:cNvSpPr txBox="1"/>
          <p:nvPr>
            <p:custDataLst>
              <p:tags r:id="rId10"/>
            </p:custDataLst>
          </p:nvPr>
        </p:nvSpPr>
        <p:spPr>
          <a:xfrm>
            <a:off x="7376795" y="3594735"/>
            <a:ext cx="3769995" cy="553085"/>
          </a:xfrm>
          <a:prstGeom prst="rect">
            <a:avLst/>
          </a:prstGeom>
          <a:noFill/>
        </p:spPr>
        <p:txBody>
          <a:bodyPr wrap="square" rtlCol="0">
            <a:spAutoFit/>
          </a:bodyPr>
          <a:lstStyle/>
          <a:p>
            <a:pPr>
              <a:lnSpc>
                <a:spcPct val="150000"/>
              </a:lnSpc>
            </a:pPr>
            <a:r>
              <a:rPr lang="zh-CN" altLang="en-US" sz="1000" dirty="0">
                <a:solidFill>
                  <a:schemeClr val="tx1">
                    <a:lumMod val="75000"/>
                    <a:lumOff val="25000"/>
                  </a:schemeClr>
                </a:solidFill>
                <a:latin typeface="微软雅黑 Light" panose="020B0502040204020203" pitchFamily="34" charset="-122"/>
                <a:ea typeface="微软雅黑 Light" panose="020B0502040204020203" pitchFamily="34" charset="-122"/>
              </a:rPr>
              <a:t>Enhanced user interaction experience by refining interface usability.</a:t>
            </a:r>
            <a:endParaRPr lang="zh-CN" altLang="en-US" sz="10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26" name="文本框 25"/>
          <p:cNvSpPr txBox="1"/>
          <p:nvPr>
            <p:custDataLst>
              <p:tags r:id="rId11"/>
            </p:custDataLst>
          </p:nvPr>
        </p:nvSpPr>
        <p:spPr>
          <a:xfrm>
            <a:off x="7376795" y="3282315"/>
            <a:ext cx="2074545" cy="414020"/>
          </a:xfrm>
          <a:prstGeom prst="rect">
            <a:avLst/>
          </a:prstGeom>
          <a:noFill/>
        </p:spPr>
        <p:txBody>
          <a:bodyPr wrap="square" rtlCol="0">
            <a:spAutoFit/>
          </a:bodyPr>
          <a:lstStyle/>
          <a:p>
            <a:pPr>
              <a:lnSpc>
                <a:spcPct val="150000"/>
              </a:lnSpc>
            </a:pPr>
            <a:r>
              <a:rPr lang="en-US" altLang="zh-CN" sz="1400" b="1" dirty="0">
                <a:solidFill>
                  <a:schemeClr val="accent2"/>
                </a:solidFill>
                <a:latin typeface="微软雅黑 Light" panose="020B0502040204020203" pitchFamily="34" charset="-122"/>
                <a:ea typeface="微软雅黑 Light" panose="020B0502040204020203" pitchFamily="34" charset="-122"/>
              </a:rPr>
              <a:t>Usability Improvements:</a:t>
            </a:r>
            <a:endParaRPr lang="en-US" altLang="zh-CN" sz="1400" b="1" dirty="0">
              <a:solidFill>
                <a:schemeClr val="accent2"/>
              </a:solidFill>
              <a:latin typeface="微软雅黑 Light" panose="020B0502040204020203" pitchFamily="34" charset="-122"/>
              <a:ea typeface="微软雅黑 Light" panose="020B0502040204020203" pitchFamily="34" charset="-122"/>
            </a:endParaRPr>
          </a:p>
        </p:txBody>
      </p:sp>
      <p:sp>
        <p:nvSpPr>
          <p:cNvPr id="27" name="文本框 26"/>
          <p:cNvSpPr txBox="1"/>
          <p:nvPr>
            <p:custDataLst>
              <p:tags r:id="rId12"/>
            </p:custDataLst>
          </p:nvPr>
        </p:nvSpPr>
        <p:spPr>
          <a:xfrm>
            <a:off x="7376795" y="4688205"/>
            <a:ext cx="3769995" cy="553085"/>
          </a:xfrm>
          <a:prstGeom prst="rect">
            <a:avLst/>
          </a:prstGeom>
          <a:noFill/>
        </p:spPr>
        <p:txBody>
          <a:bodyPr wrap="square" rtlCol="0">
            <a:spAutoFit/>
          </a:bodyPr>
          <a:lstStyle/>
          <a:p>
            <a:pPr>
              <a:lnSpc>
                <a:spcPct val="150000"/>
              </a:lnSpc>
            </a:pPr>
            <a:r>
              <a:rPr lang="zh-CN" altLang="en-US" sz="1000" dirty="0">
                <a:solidFill>
                  <a:schemeClr val="tx1">
                    <a:lumMod val="75000"/>
                    <a:lumOff val="25000"/>
                  </a:schemeClr>
                </a:solidFill>
                <a:latin typeface="微软雅黑 Light" panose="020B0502040204020203" pitchFamily="34" charset="-122"/>
                <a:ea typeface="微软雅黑 Light" panose="020B0502040204020203" pitchFamily="34" charset="-122"/>
              </a:rPr>
              <a:t>Established plans for future feature expansion and performance optimization.</a:t>
            </a:r>
            <a:endParaRPr lang="zh-CN" altLang="en-US" sz="100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28" name="文本框 27"/>
          <p:cNvSpPr txBox="1"/>
          <p:nvPr>
            <p:custDataLst>
              <p:tags r:id="rId13"/>
            </p:custDataLst>
          </p:nvPr>
        </p:nvSpPr>
        <p:spPr>
          <a:xfrm>
            <a:off x="7376795" y="4293235"/>
            <a:ext cx="3608070" cy="414020"/>
          </a:xfrm>
          <a:prstGeom prst="rect">
            <a:avLst/>
          </a:prstGeom>
          <a:noFill/>
        </p:spPr>
        <p:txBody>
          <a:bodyPr wrap="square" rtlCol="0">
            <a:spAutoFit/>
          </a:bodyPr>
          <a:lstStyle/>
          <a:p>
            <a:pPr>
              <a:lnSpc>
                <a:spcPct val="150000"/>
              </a:lnSpc>
            </a:pPr>
            <a:r>
              <a:rPr lang="en-US" altLang="zh-CN" sz="1400" b="1" dirty="0">
                <a:solidFill>
                  <a:schemeClr val="accent1"/>
                </a:solidFill>
                <a:latin typeface="微软雅黑 Light" panose="020B0502040204020203" pitchFamily="34" charset="-122"/>
                <a:ea typeface="微软雅黑 Light" panose="020B0502040204020203" pitchFamily="34" charset="-122"/>
              </a:rPr>
              <a:t>Further Implementation Plan</a:t>
            </a:r>
            <a:endParaRPr lang="en-US" altLang="zh-CN" sz="1400" b="1" dirty="0">
              <a:solidFill>
                <a:schemeClr val="accent1"/>
              </a:solidFill>
              <a:latin typeface="微软雅黑 Light" panose="020B0502040204020203" pitchFamily="34" charset="-122"/>
              <a:ea typeface="微软雅黑 Light" panose="020B0502040204020203" pitchFamily="34" charset="-122"/>
            </a:endParaRPr>
          </a:p>
        </p:txBody>
      </p:sp>
      <p:pic>
        <p:nvPicPr>
          <p:cNvPr id="3" name="图片 2" descr="8edfdcd965adccd1c2da7d50bb24463"/>
          <p:cNvPicPr>
            <a:picLocks noChangeAspect="1"/>
          </p:cNvPicPr>
          <p:nvPr/>
        </p:nvPicPr>
        <p:blipFill>
          <a:blip r:embed="rId14"/>
          <a:stretch>
            <a:fillRect/>
          </a:stretch>
        </p:blipFill>
        <p:spPr>
          <a:xfrm>
            <a:off x="620395" y="1898015"/>
            <a:ext cx="5753735" cy="38347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文本框 51"/>
          <p:cNvSpPr txBox="1"/>
          <p:nvPr/>
        </p:nvSpPr>
        <p:spPr>
          <a:xfrm>
            <a:off x="5328215" y="2226987"/>
            <a:ext cx="1535572" cy="468000"/>
          </a:xfrm>
          <a:prstGeom prst="roundRect">
            <a:avLst>
              <a:gd name="adj" fmla="val 50000"/>
            </a:avLst>
          </a:prstGeom>
          <a:solidFill>
            <a:schemeClr val="accent1"/>
          </a:solidFill>
        </p:spPr>
        <p:txBody>
          <a:bodyPr wrap="square" rtlCol="0">
            <a:spAutoFit/>
          </a:bodyPr>
          <a:lstStyle/>
          <a:p>
            <a:pPr algn="ctr"/>
            <a:endParaRPr lang="zh-CN" altLang="en-US" sz="2400" spc="300" dirty="0">
              <a:solidFill>
                <a:schemeClr val="accent1"/>
              </a:solidFill>
              <a:latin typeface="华文细黑" panose="02010600040101010101" pitchFamily="2" charset="-122"/>
              <a:ea typeface="华文细黑" panose="02010600040101010101" pitchFamily="2" charset="-122"/>
            </a:endParaRPr>
          </a:p>
        </p:txBody>
      </p:sp>
      <p:grpSp>
        <p:nvGrpSpPr>
          <p:cNvPr id="26" name="组合 25"/>
          <p:cNvGrpSpPr/>
          <p:nvPr/>
        </p:nvGrpSpPr>
        <p:grpSpPr>
          <a:xfrm>
            <a:off x="-1" y="0"/>
            <a:ext cx="4770121" cy="3755201"/>
            <a:chOff x="-1" y="0"/>
            <a:chExt cx="6864097" cy="3962400"/>
          </a:xfrm>
        </p:grpSpPr>
        <p:sp>
          <p:nvSpPr>
            <p:cNvPr id="8" name="直角三角形 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7" name="组合 26"/>
          <p:cNvGrpSpPr/>
          <p:nvPr/>
        </p:nvGrpSpPr>
        <p:grpSpPr>
          <a:xfrm flipH="1" flipV="1">
            <a:off x="7345679" y="3042812"/>
            <a:ext cx="4846319" cy="3815187"/>
            <a:chOff x="-1" y="0"/>
            <a:chExt cx="6864097" cy="3962400"/>
          </a:xfrm>
        </p:grpSpPr>
        <p:sp>
          <p:nvSpPr>
            <p:cNvPr id="28" name="直角三角形 2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6" name="组合 35"/>
          <p:cNvGrpSpPr/>
          <p:nvPr/>
        </p:nvGrpSpPr>
        <p:grpSpPr>
          <a:xfrm rot="10800000" flipH="1">
            <a:off x="-1" y="5438460"/>
            <a:ext cx="2545081" cy="1419540"/>
            <a:chOff x="7056119" y="793011"/>
            <a:chExt cx="4565771" cy="2546597"/>
          </a:xfrm>
        </p:grpSpPr>
        <p:sp>
          <p:nvSpPr>
            <p:cNvPr id="37" name="直角三角形 36"/>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rot="10800000" flipV="1">
            <a:off x="9646916" y="0"/>
            <a:ext cx="2545081" cy="1419540"/>
            <a:chOff x="7056119" y="793011"/>
            <a:chExt cx="4565771" cy="2546597"/>
          </a:xfrm>
        </p:grpSpPr>
        <p:sp>
          <p:nvSpPr>
            <p:cNvPr id="40" name="直角三角形 39"/>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p:cNvSpPr txBox="1"/>
          <p:nvPr/>
        </p:nvSpPr>
        <p:spPr>
          <a:xfrm>
            <a:off x="1871345" y="2971800"/>
            <a:ext cx="8449310" cy="706755"/>
          </a:xfrm>
          <a:prstGeom prst="rect">
            <a:avLst/>
          </a:prstGeom>
          <a:noFill/>
        </p:spPr>
        <p:txBody>
          <a:bodyPr wrap="square" rtlCol="0">
            <a:spAutoFit/>
          </a:bodyPr>
          <a:lstStyle/>
          <a:p>
            <a:pPr algn="ctr"/>
            <a:r>
              <a:rPr lang="en-US" altLang="zh-CN" sz="4000" spc="600" dirty="0">
                <a:solidFill>
                  <a:schemeClr val="accent1"/>
                </a:solidFill>
                <a:latin typeface="微软雅黑" panose="020B0503020204020204" pitchFamily="34" charset="-122"/>
                <a:ea typeface="微软雅黑" panose="020B0503020204020204" pitchFamily="34" charset="-122"/>
              </a:rPr>
              <a:t>Interface design progress</a:t>
            </a:r>
            <a:endParaRPr lang="en-US" altLang="zh-CN" sz="4000" spc="600" dirty="0">
              <a:solidFill>
                <a:schemeClr val="accent1"/>
              </a:solidFill>
              <a:latin typeface="微软雅黑" panose="020B0503020204020204" pitchFamily="34" charset="-122"/>
              <a:ea typeface="微软雅黑" panose="020B0503020204020204" pitchFamily="34" charset="-122"/>
            </a:endParaRPr>
          </a:p>
        </p:txBody>
      </p:sp>
      <p:sp>
        <p:nvSpPr>
          <p:cNvPr id="51" name="文本框 50"/>
          <p:cNvSpPr txBox="1"/>
          <p:nvPr/>
        </p:nvSpPr>
        <p:spPr>
          <a:xfrm>
            <a:off x="5328215" y="2236576"/>
            <a:ext cx="1535572" cy="461665"/>
          </a:xfrm>
          <a:prstGeom prst="rect">
            <a:avLst/>
          </a:prstGeom>
          <a:noFill/>
        </p:spPr>
        <p:txBody>
          <a:bodyPr wrap="square" rtlCol="0">
            <a:spAutoFit/>
          </a:bodyPr>
          <a:lstStyle/>
          <a:p>
            <a:pPr algn="ctr"/>
            <a:r>
              <a:rPr lang="en-US" altLang="zh-CN" sz="2400" dirty="0">
                <a:solidFill>
                  <a:schemeClr val="bg1"/>
                </a:solidFill>
                <a:latin typeface="华文细黑" panose="02010600040101010101" pitchFamily="2" charset="-122"/>
                <a:ea typeface="华文细黑" panose="02010600040101010101" pitchFamily="2" charset="-122"/>
              </a:rPr>
              <a:t>Part .02</a:t>
            </a:r>
            <a:endParaRPr lang="zh-CN" altLang="en-US" sz="2400" spc="300" dirty="0">
              <a:solidFill>
                <a:schemeClr val="bg1"/>
              </a:solidFill>
              <a:latin typeface="华文细黑" panose="02010600040101010101" pitchFamily="2" charset="-122"/>
              <a:ea typeface="华文细黑" panose="0201060004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文本框 42"/>
          <p:cNvSpPr txBox="1"/>
          <p:nvPr/>
        </p:nvSpPr>
        <p:spPr>
          <a:xfrm>
            <a:off x="821055" y="324485"/>
            <a:ext cx="5095240" cy="583565"/>
          </a:xfrm>
          <a:prstGeom prst="rect">
            <a:avLst/>
          </a:prstGeom>
          <a:noFill/>
        </p:spPr>
        <p:txBody>
          <a:bodyPr wrap="square" rtlCol="0">
            <a:spAutoFit/>
          </a:bodyPr>
          <a:lstStyle/>
          <a:p>
            <a:pPr lvl="0">
              <a:defRPr/>
            </a:pPr>
            <a:r>
              <a:rPr lang="en-US" altLang="zh-CN" sz="3200" dirty="0">
                <a:solidFill>
                  <a:schemeClr val="accent1"/>
                </a:solidFill>
                <a:latin typeface="Arial" panose="020B0604020202020204"/>
                <a:ea typeface="微软雅黑" panose="020B0503020204020204" pitchFamily="34" charset="-122"/>
              </a:rPr>
              <a:t>Interface design progress</a:t>
            </a:r>
            <a:endParaRPr lang="en-US" altLang="zh-CN" sz="3200" dirty="0">
              <a:solidFill>
                <a:schemeClr val="accent1"/>
              </a:solidFill>
              <a:latin typeface="Arial" panose="020B0604020202020204"/>
              <a:ea typeface="微软雅黑" panose="020B0503020204020204" pitchFamily="34" charset="-122"/>
            </a:endParaRPr>
          </a:p>
        </p:txBody>
      </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1" name="组合 70"/>
          <p:cNvGrpSpPr/>
          <p:nvPr/>
        </p:nvGrpSpPr>
        <p:grpSpPr>
          <a:xfrm>
            <a:off x="8406765" y="1010285"/>
            <a:ext cx="2914650" cy="3137535"/>
            <a:chOff x="7172" y="1609"/>
            <a:chExt cx="4590" cy="4941"/>
          </a:xfrm>
        </p:grpSpPr>
        <p:sp>
          <p:nvSpPr>
            <p:cNvPr id="5" name="矩形 4"/>
            <p:cNvSpPr/>
            <p:nvPr/>
          </p:nvSpPr>
          <p:spPr>
            <a:xfrm>
              <a:off x="7442" y="5824"/>
              <a:ext cx="4249" cy="727"/>
            </a:xfrm>
            <a:prstGeom prst="rect">
              <a:avLst/>
            </a:prstGeom>
            <a:noFill/>
          </p:spPr>
          <p:txBody>
            <a:bodyPr wrap="square" lIns="91440" tIns="45720" rIns="91440" bIns="45720">
              <a:spAutoFit/>
            </a:bodyPr>
            <a:p>
              <a:pPr algn="ctr"/>
              <a:r>
                <a:rPr lang="en-US" altLang="zh-CN" sz="2400" dirty="0">
                  <a:ln w="0"/>
                  <a:solidFill>
                    <a:schemeClr val="tx2"/>
                  </a:solidFill>
                  <a:effectLst>
                    <a:outerShdw blurRad="38100" dist="25400" dir="5400000" algn="ctr" rotWithShape="0">
                      <a:srgbClr val="6E747A">
                        <a:alpha val="43000"/>
                      </a:srgbClr>
                    </a:outerShdw>
                  </a:effectLst>
                </a:rPr>
                <a:t>Design Principle</a:t>
              </a:r>
              <a:endParaRPr lang="zh-CN" altLang="en-US" sz="2400" dirty="0">
                <a:ln w="0"/>
                <a:solidFill>
                  <a:schemeClr val="tx2"/>
                </a:solidFill>
                <a:effectLst>
                  <a:outerShdw blurRad="38100" dist="25400" dir="5400000" algn="ctr" rotWithShape="0">
                    <a:srgbClr val="6E747A">
                      <a:alpha val="43000"/>
                    </a:srgbClr>
                  </a:outerShdw>
                </a:effectLst>
              </a:endParaRPr>
            </a:p>
          </p:txBody>
        </p:sp>
        <p:grpSp>
          <p:nvGrpSpPr>
            <p:cNvPr id="7" name="组合 6"/>
            <p:cNvGrpSpPr/>
            <p:nvPr/>
          </p:nvGrpSpPr>
          <p:grpSpPr>
            <a:xfrm rot="0">
              <a:off x="7172" y="1609"/>
              <a:ext cx="4590" cy="3955"/>
              <a:chOff x="7488937" y="2002053"/>
              <a:chExt cx="2858730" cy="2522512"/>
            </a:xfrm>
          </p:grpSpPr>
          <p:sp>
            <p:nvSpPr>
              <p:cNvPr id="2" name="Freeform 139"/>
              <p:cNvSpPr/>
              <p:nvPr/>
            </p:nvSpPr>
            <p:spPr>
              <a:xfrm>
                <a:off x="7882129" y="2537008"/>
                <a:ext cx="2093968" cy="370061"/>
              </a:xfrm>
              <a:custGeom>
                <a:avLst/>
                <a:gdLst>
                  <a:gd name="connsiteX0" fmla="*/ 0 w 2279981"/>
                  <a:gd name="connsiteY0" fmla="*/ 0 h 370061"/>
                  <a:gd name="connsiteX1" fmla="*/ 2279981 w 2279981"/>
                  <a:gd name="connsiteY1" fmla="*/ 0 h 370061"/>
                  <a:gd name="connsiteX2" fmla="*/ 2042324 w 2279981"/>
                  <a:gd name="connsiteY2" fmla="*/ 370061 h 370061"/>
                  <a:gd name="connsiteX3" fmla="*/ 370061 w 2279981"/>
                  <a:gd name="connsiteY3" fmla="*/ 370061 h 370061"/>
                </a:gdLst>
                <a:ahLst/>
                <a:cxnLst>
                  <a:cxn ang="0">
                    <a:pos x="connsiteX0" y="connsiteY0"/>
                  </a:cxn>
                  <a:cxn ang="0">
                    <a:pos x="connsiteX1" y="connsiteY1"/>
                  </a:cxn>
                  <a:cxn ang="0">
                    <a:pos x="connsiteX2" y="connsiteY2"/>
                  </a:cxn>
                  <a:cxn ang="0">
                    <a:pos x="connsiteX3" y="connsiteY3"/>
                  </a:cxn>
                </a:cxnLst>
                <a:rect l="l" t="t" r="r" b="b"/>
                <a:pathLst>
                  <a:path w="2279981" h="370061">
                    <a:moveTo>
                      <a:pt x="0" y="0"/>
                    </a:moveTo>
                    <a:lnTo>
                      <a:pt x="2279981" y="0"/>
                    </a:lnTo>
                    <a:lnTo>
                      <a:pt x="2042324" y="370061"/>
                    </a:lnTo>
                    <a:lnTo>
                      <a:pt x="370061" y="370061"/>
                    </a:lnTo>
                    <a:close/>
                  </a:path>
                </a:pathLst>
              </a:custGeom>
              <a:gradFill>
                <a:gsLst>
                  <a:gs pos="30000">
                    <a:srgbClr val="283C63"/>
                  </a:gs>
                  <a:gs pos="100000">
                    <a:srgbClr val="6E93D0"/>
                  </a:gs>
                </a:gsLst>
                <a:lin ang="0" scaled="1"/>
              </a:gra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89000"/>
                  </a:lnSpc>
                </a:pPr>
                <a:r>
                  <a:rPr lang="en-US" altLang="zh-CN" sz="1600" b="1" dirty="0">
                    <a:solidFill>
                      <a:schemeClr val="bg1"/>
                    </a:solidFill>
                    <a:latin typeface="Roboto" panose="02000000000000000000" pitchFamily="2" charset="0"/>
                    <a:cs typeface="Roboto" panose="02000000000000000000" pitchFamily="2" charset="0"/>
                    <a:sym typeface="+mn-lt"/>
                  </a:rPr>
                  <a:t>Interactive</a:t>
                </a:r>
                <a:endParaRPr lang="zh-CN" altLang="en-US" sz="1600" b="1" dirty="0">
                  <a:solidFill>
                    <a:schemeClr val="bg1"/>
                  </a:solidFill>
                  <a:latin typeface="Roboto" panose="02000000000000000000" pitchFamily="2" charset="0"/>
                  <a:cs typeface="Roboto" panose="02000000000000000000" pitchFamily="2" charset="0"/>
                  <a:sym typeface="+mn-lt"/>
                </a:endParaRPr>
              </a:p>
            </p:txBody>
          </p:sp>
          <p:sp>
            <p:nvSpPr>
              <p:cNvPr id="3" name="Freeform 139"/>
              <p:cNvSpPr/>
              <p:nvPr/>
            </p:nvSpPr>
            <p:spPr>
              <a:xfrm>
                <a:off x="7789123" y="3072150"/>
                <a:ext cx="2279980" cy="370061"/>
              </a:xfrm>
              <a:custGeom>
                <a:avLst/>
                <a:gdLst>
                  <a:gd name="connsiteX0" fmla="*/ 0 w 2279981"/>
                  <a:gd name="connsiteY0" fmla="*/ 0 h 370061"/>
                  <a:gd name="connsiteX1" fmla="*/ 2279981 w 2279981"/>
                  <a:gd name="connsiteY1" fmla="*/ 0 h 370061"/>
                  <a:gd name="connsiteX2" fmla="*/ 2042324 w 2279981"/>
                  <a:gd name="connsiteY2" fmla="*/ 370061 h 370061"/>
                  <a:gd name="connsiteX3" fmla="*/ 370061 w 2279981"/>
                  <a:gd name="connsiteY3" fmla="*/ 370061 h 370061"/>
                </a:gdLst>
                <a:ahLst/>
                <a:cxnLst>
                  <a:cxn ang="0">
                    <a:pos x="connsiteX0" y="connsiteY0"/>
                  </a:cxn>
                  <a:cxn ang="0">
                    <a:pos x="connsiteX1" y="connsiteY1"/>
                  </a:cxn>
                  <a:cxn ang="0">
                    <a:pos x="connsiteX2" y="connsiteY2"/>
                  </a:cxn>
                  <a:cxn ang="0">
                    <a:pos x="connsiteX3" y="connsiteY3"/>
                  </a:cxn>
                </a:cxnLst>
                <a:rect l="l" t="t" r="r" b="b"/>
                <a:pathLst>
                  <a:path w="2279981" h="370061">
                    <a:moveTo>
                      <a:pt x="0" y="0"/>
                    </a:moveTo>
                    <a:lnTo>
                      <a:pt x="2279981" y="0"/>
                    </a:lnTo>
                    <a:lnTo>
                      <a:pt x="2042324" y="370061"/>
                    </a:lnTo>
                    <a:lnTo>
                      <a:pt x="370061" y="370061"/>
                    </a:lnTo>
                    <a:close/>
                  </a:path>
                </a:pathLst>
              </a:custGeom>
              <a:gradFill>
                <a:gsLst>
                  <a:gs pos="30000">
                    <a:srgbClr val="283C63"/>
                  </a:gs>
                  <a:gs pos="100000">
                    <a:srgbClr val="6E93D0"/>
                  </a:gs>
                </a:gsLst>
                <a:lin ang="0" scaled="1"/>
              </a:gra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89000"/>
                  </a:lnSpc>
                </a:pPr>
                <a:r>
                  <a:rPr lang="en-US" altLang="zh-CN" sz="1600" b="1" dirty="0">
                    <a:solidFill>
                      <a:schemeClr val="bg1"/>
                    </a:solidFill>
                    <a:latin typeface="Roboto" panose="02000000000000000000" pitchFamily="2" charset="0"/>
                    <a:cs typeface="Roboto" panose="02000000000000000000" pitchFamily="2" charset="0"/>
                    <a:sym typeface="+mn-lt"/>
                  </a:rPr>
                  <a:t>Easy handling</a:t>
                </a:r>
                <a:endParaRPr lang="zh-CN" altLang="en-US" sz="1600" b="1" dirty="0">
                  <a:solidFill>
                    <a:schemeClr val="bg1"/>
                  </a:solidFill>
                  <a:latin typeface="Roboto" panose="02000000000000000000" pitchFamily="2" charset="0"/>
                  <a:cs typeface="Roboto" panose="02000000000000000000" pitchFamily="2" charset="0"/>
                  <a:sym typeface="+mn-lt"/>
                </a:endParaRPr>
              </a:p>
            </p:txBody>
          </p:sp>
          <p:sp>
            <p:nvSpPr>
              <p:cNvPr id="6" name="Freeform 139"/>
              <p:cNvSpPr/>
              <p:nvPr/>
            </p:nvSpPr>
            <p:spPr>
              <a:xfrm>
                <a:off x="7647301" y="3613327"/>
                <a:ext cx="2551168" cy="370061"/>
              </a:xfrm>
              <a:custGeom>
                <a:avLst/>
                <a:gdLst>
                  <a:gd name="connsiteX0" fmla="*/ 0 w 2279981"/>
                  <a:gd name="connsiteY0" fmla="*/ 0 h 370061"/>
                  <a:gd name="connsiteX1" fmla="*/ 2279981 w 2279981"/>
                  <a:gd name="connsiteY1" fmla="*/ 0 h 370061"/>
                  <a:gd name="connsiteX2" fmla="*/ 2042324 w 2279981"/>
                  <a:gd name="connsiteY2" fmla="*/ 370061 h 370061"/>
                  <a:gd name="connsiteX3" fmla="*/ 370061 w 2279981"/>
                  <a:gd name="connsiteY3" fmla="*/ 370061 h 370061"/>
                </a:gdLst>
                <a:ahLst/>
                <a:cxnLst>
                  <a:cxn ang="0">
                    <a:pos x="connsiteX0" y="connsiteY0"/>
                  </a:cxn>
                  <a:cxn ang="0">
                    <a:pos x="connsiteX1" y="connsiteY1"/>
                  </a:cxn>
                  <a:cxn ang="0">
                    <a:pos x="connsiteX2" y="connsiteY2"/>
                  </a:cxn>
                  <a:cxn ang="0">
                    <a:pos x="connsiteX3" y="connsiteY3"/>
                  </a:cxn>
                </a:cxnLst>
                <a:rect l="l" t="t" r="r" b="b"/>
                <a:pathLst>
                  <a:path w="2279981" h="370061">
                    <a:moveTo>
                      <a:pt x="0" y="0"/>
                    </a:moveTo>
                    <a:lnTo>
                      <a:pt x="2279981" y="0"/>
                    </a:lnTo>
                    <a:lnTo>
                      <a:pt x="2042324" y="370061"/>
                    </a:lnTo>
                    <a:lnTo>
                      <a:pt x="370061" y="370061"/>
                    </a:lnTo>
                    <a:close/>
                  </a:path>
                </a:pathLst>
              </a:custGeom>
              <a:gradFill>
                <a:gsLst>
                  <a:gs pos="30000">
                    <a:srgbClr val="283C63"/>
                  </a:gs>
                  <a:gs pos="100000">
                    <a:srgbClr val="6E93D0"/>
                  </a:gs>
                </a:gsLst>
                <a:lin ang="0" scaled="1"/>
              </a:gra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89000"/>
                  </a:lnSpc>
                </a:pPr>
                <a:r>
                  <a:rPr lang="en-US" altLang="zh-CN" sz="1600" b="1" dirty="0">
                    <a:solidFill>
                      <a:schemeClr val="bg1"/>
                    </a:solidFill>
                    <a:latin typeface="Roboto" panose="02000000000000000000" pitchFamily="2" charset="0"/>
                    <a:cs typeface="Roboto" panose="02000000000000000000" pitchFamily="2" charset="0"/>
                    <a:sym typeface="+mn-lt"/>
                  </a:rPr>
                  <a:t>  Reactive</a:t>
                </a:r>
                <a:endParaRPr lang="zh-CN" altLang="en-US" sz="1600" b="1" dirty="0">
                  <a:solidFill>
                    <a:schemeClr val="bg1"/>
                  </a:solidFill>
                  <a:latin typeface="Roboto" panose="02000000000000000000" pitchFamily="2" charset="0"/>
                  <a:cs typeface="Roboto" panose="02000000000000000000" pitchFamily="2" charset="0"/>
                  <a:sym typeface="+mn-lt"/>
                </a:endParaRPr>
              </a:p>
            </p:txBody>
          </p:sp>
          <p:sp>
            <p:nvSpPr>
              <p:cNvPr id="9" name="Freeform 139"/>
              <p:cNvSpPr/>
              <p:nvPr/>
            </p:nvSpPr>
            <p:spPr>
              <a:xfrm>
                <a:off x="7488937" y="4154504"/>
                <a:ext cx="2858730" cy="370061"/>
              </a:xfrm>
              <a:custGeom>
                <a:avLst/>
                <a:gdLst>
                  <a:gd name="connsiteX0" fmla="*/ 0 w 2279981"/>
                  <a:gd name="connsiteY0" fmla="*/ 0 h 370061"/>
                  <a:gd name="connsiteX1" fmla="*/ 2279981 w 2279981"/>
                  <a:gd name="connsiteY1" fmla="*/ 0 h 370061"/>
                  <a:gd name="connsiteX2" fmla="*/ 2042324 w 2279981"/>
                  <a:gd name="connsiteY2" fmla="*/ 370061 h 370061"/>
                  <a:gd name="connsiteX3" fmla="*/ 370061 w 2279981"/>
                  <a:gd name="connsiteY3" fmla="*/ 370061 h 370061"/>
                </a:gdLst>
                <a:ahLst/>
                <a:cxnLst>
                  <a:cxn ang="0">
                    <a:pos x="connsiteX0" y="connsiteY0"/>
                  </a:cxn>
                  <a:cxn ang="0">
                    <a:pos x="connsiteX1" y="connsiteY1"/>
                  </a:cxn>
                  <a:cxn ang="0">
                    <a:pos x="connsiteX2" y="connsiteY2"/>
                  </a:cxn>
                  <a:cxn ang="0">
                    <a:pos x="connsiteX3" y="connsiteY3"/>
                  </a:cxn>
                </a:cxnLst>
                <a:rect l="l" t="t" r="r" b="b"/>
                <a:pathLst>
                  <a:path w="2279981" h="370061">
                    <a:moveTo>
                      <a:pt x="0" y="0"/>
                    </a:moveTo>
                    <a:lnTo>
                      <a:pt x="2279981" y="0"/>
                    </a:lnTo>
                    <a:lnTo>
                      <a:pt x="2042324" y="370061"/>
                    </a:lnTo>
                    <a:lnTo>
                      <a:pt x="370061" y="370061"/>
                    </a:lnTo>
                    <a:close/>
                  </a:path>
                </a:pathLst>
              </a:custGeom>
              <a:gradFill>
                <a:gsLst>
                  <a:gs pos="30000">
                    <a:srgbClr val="283C63"/>
                  </a:gs>
                  <a:gs pos="100000">
                    <a:srgbClr val="6E93D0"/>
                  </a:gs>
                </a:gsLst>
                <a:lin ang="0" scaled="1"/>
              </a:gra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89000"/>
                  </a:lnSpc>
                </a:pPr>
                <a:r>
                  <a:rPr lang="en-US" altLang="zh-CN" sz="1600" b="1" dirty="0">
                    <a:solidFill>
                      <a:schemeClr val="bg1"/>
                    </a:solidFill>
                    <a:latin typeface="Roboto" panose="02000000000000000000" pitchFamily="2" charset="0"/>
                    <a:cs typeface="Roboto" panose="02000000000000000000" pitchFamily="2" charset="0"/>
                    <a:sym typeface="+mn-lt"/>
                  </a:rPr>
                  <a:t>  Coherent</a:t>
                </a:r>
                <a:endParaRPr lang="zh-CN" altLang="en-US" sz="1600" b="1" dirty="0">
                  <a:solidFill>
                    <a:schemeClr val="bg1"/>
                  </a:solidFill>
                  <a:latin typeface="Roboto" panose="02000000000000000000" pitchFamily="2" charset="0"/>
                  <a:cs typeface="Roboto" panose="02000000000000000000" pitchFamily="2" charset="0"/>
                  <a:sym typeface="+mn-lt"/>
                </a:endParaRPr>
              </a:p>
            </p:txBody>
          </p:sp>
          <p:sp>
            <p:nvSpPr>
              <p:cNvPr id="10" name="Freeform 139"/>
              <p:cNvSpPr/>
              <p:nvPr/>
            </p:nvSpPr>
            <p:spPr>
              <a:xfrm>
                <a:off x="7955281" y="2002053"/>
                <a:ext cx="1947664" cy="370061"/>
              </a:xfrm>
              <a:custGeom>
                <a:avLst/>
                <a:gdLst>
                  <a:gd name="connsiteX0" fmla="*/ 0 w 2279981"/>
                  <a:gd name="connsiteY0" fmla="*/ 0 h 370061"/>
                  <a:gd name="connsiteX1" fmla="*/ 2279981 w 2279981"/>
                  <a:gd name="connsiteY1" fmla="*/ 0 h 370061"/>
                  <a:gd name="connsiteX2" fmla="*/ 2042324 w 2279981"/>
                  <a:gd name="connsiteY2" fmla="*/ 370061 h 370061"/>
                  <a:gd name="connsiteX3" fmla="*/ 370061 w 2279981"/>
                  <a:gd name="connsiteY3" fmla="*/ 370061 h 370061"/>
                </a:gdLst>
                <a:ahLst/>
                <a:cxnLst>
                  <a:cxn ang="0">
                    <a:pos x="connsiteX0" y="connsiteY0"/>
                  </a:cxn>
                  <a:cxn ang="0">
                    <a:pos x="connsiteX1" y="connsiteY1"/>
                  </a:cxn>
                  <a:cxn ang="0">
                    <a:pos x="connsiteX2" y="connsiteY2"/>
                  </a:cxn>
                  <a:cxn ang="0">
                    <a:pos x="connsiteX3" y="connsiteY3"/>
                  </a:cxn>
                </a:cxnLst>
                <a:rect l="l" t="t" r="r" b="b"/>
                <a:pathLst>
                  <a:path w="2279981" h="370061">
                    <a:moveTo>
                      <a:pt x="0" y="0"/>
                    </a:moveTo>
                    <a:lnTo>
                      <a:pt x="2279981" y="0"/>
                    </a:lnTo>
                    <a:lnTo>
                      <a:pt x="2042324" y="370061"/>
                    </a:lnTo>
                    <a:lnTo>
                      <a:pt x="370061" y="370061"/>
                    </a:lnTo>
                    <a:close/>
                  </a:path>
                </a:pathLst>
              </a:custGeom>
              <a:gradFill>
                <a:gsLst>
                  <a:gs pos="30000">
                    <a:srgbClr val="283C63"/>
                  </a:gs>
                  <a:gs pos="100000">
                    <a:srgbClr val="6E93D0"/>
                  </a:gs>
                </a:gsLst>
                <a:lin ang="0" scaled="1"/>
              </a:gradFill>
              <a:ln>
                <a:noFill/>
              </a:ln>
              <a:effectLst>
                <a:outerShdw blurRad="50800" dist="381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89000"/>
                  </a:lnSpc>
                </a:pPr>
                <a:r>
                  <a:rPr lang="en-US" altLang="zh-CN" sz="1600" b="1" dirty="0">
                    <a:solidFill>
                      <a:schemeClr val="bg1"/>
                    </a:solidFill>
                    <a:latin typeface="Roboto" panose="02000000000000000000" pitchFamily="2" charset="0"/>
                    <a:ea typeface="Roboto" panose="02000000000000000000" pitchFamily="2" charset="0"/>
                    <a:cs typeface="Roboto" panose="02000000000000000000" pitchFamily="2" charset="0"/>
                    <a:sym typeface="+mn-lt"/>
                  </a:rPr>
                  <a:t>User friendly</a:t>
                </a:r>
                <a:endParaRPr lang="zh-CN" altLang="en-US" sz="1600" b="1" dirty="0">
                  <a:solidFill>
                    <a:schemeClr val="bg1"/>
                  </a:solidFill>
                  <a:latin typeface="Roboto" panose="02000000000000000000" pitchFamily="2" charset="0"/>
                  <a:cs typeface="Roboto" panose="02000000000000000000" pitchFamily="2" charset="0"/>
                  <a:sym typeface="+mn-lt"/>
                </a:endParaRPr>
              </a:p>
            </p:txBody>
          </p:sp>
        </p:grpSp>
      </p:grpSp>
      <p:grpSp>
        <p:nvGrpSpPr>
          <p:cNvPr id="73" name="组合 72"/>
          <p:cNvGrpSpPr/>
          <p:nvPr/>
        </p:nvGrpSpPr>
        <p:grpSpPr>
          <a:xfrm>
            <a:off x="277495" y="925195"/>
            <a:ext cx="3590290" cy="3138170"/>
            <a:chOff x="453" y="1609"/>
            <a:chExt cx="5654" cy="4942"/>
          </a:xfrm>
        </p:grpSpPr>
        <p:sp>
          <p:nvSpPr>
            <p:cNvPr id="4" name="矩形 3"/>
            <p:cNvSpPr/>
            <p:nvPr/>
          </p:nvSpPr>
          <p:spPr>
            <a:xfrm>
              <a:off x="453" y="5825"/>
              <a:ext cx="5655" cy="727"/>
            </a:xfrm>
            <a:prstGeom prst="rect">
              <a:avLst/>
            </a:prstGeom>
            <a:noFill/>
          </p:spPr>
          <p:txBody>
            <a:bodyPr wrap="square" lIns="91440" tIns="45720" rIns="91440" bIns="45720">
              <a:spAutoFit/>
            </a:bodyPr>
            <a:p>
              <a:pPr algn="ctr"/>
              <a:r>
                <a:rPr lang="en-US" altLang="zh-CN" sz="2400" b="0" cap="none" spc="0" dirty="0">
                  <a:ln w="0"/>
                  <a:solidFill>
                    <a:schemeClr val="tx2"/>
                  </a:solidFill>
                  <a:effectLst>
                    <a:outerShdw blurRad="38100" dist="25400" dir="5400000" algn="ctr" rotWithShape="0">
                      <a:srgbClr val="6E747A">
                        <a:alpha val="43000"/>
                      </a:srgbClr>
                    </a:outerShdw>
                  </a:effectLst>
                </a:rPr>
                <a:t>Design Concept</a:t>
              </a:r>
              <a:endParaRPr lang="zh-CN" altLang="en-US" sz="2400" b="0" cap="none" spc="0" dirty="0">
                <a:ln w="0"/>
                <a:solidFill>
                  <a:schemeClr val="tx2"/>
                </a:solidFill>
                <a:effectLst>
                  <a:outerShdw blurRad="38100" dist="25400" dir="5400000" algn="ctr" rotWithShape="0">
                    <a:srgbClr val="6E747A">
                      <a:alpha val="43000"/>
                    </a:srgbClr>
                  </a:outerShdw>
                </a:effectLst>
              </a:endParaRPr>
            </a:p>
          </p:txBody>
        </p:sp>
        <p:grpSp>
          <p:nvGrpSpPr>
            <p:cNvPr id="70" name="组合 69"/>
            <p:cNvGrpSpPr/>
            <p:nvPr/>
          </p:nvGrpSpPr>
          <p:grpSpPr>
            <a:xfrm>
              <a:off x="1118" y="1609"/>
              <a:ext cx="4289" cy="3956"/>
              <a:chOff x="512" y="1670"/>
              <a:chExt cx="6186" cy="5300"/>
            </a:xfrm>
          </p:grpSpPr>
          <p:sp>
            <p:nvSpPr>
              <p:cNvPr id="66" name="等腰三角形 65"/>
              <p:cNvSpPr/>
              <p:nvPr/>
            </p:nvSpPr>
            <p:spPr>
              <a:xfrm>
                <a:off x="2083" y="1670"/>
                <a:ext cx="3095" cy="2668"/>
              </a:xfrm>
              <a:prstGeom prst="triangle">
                <a:avLst/>
              </a:prstGeom>
              <a:gradFill>
                <a:gsLst>
                  <a:gs pos="30000">
                    <a:srgbClr val="283C63"/>
                  </a:gs>
                  <a:gs pos="100000">
                    <a:srgbClr val="4877C4"/>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r>
                  <a:rPr lang="en-US" altLang="zh-CN" sz="1000" b="1" dirty="0">
                    <a:latin typeface="Roboto" panose="02000000000000000000" pitchFamily="2" charset="0"/>
                    <a:ea typeface="Roboto" panose="02000000000000000000" pitchFamily="2" charset="0"/>
                    <a:cs typeface="Roboto" panose="02000000000000000000" pitchFamily="2" charset="0"/>
                  </a:rPr>
                  <a:t>Concise</a:t>
                </a:r>
                <a:endParaRPr lang="zh-CN" altLang="en-US" sz="1000" b="1" dirty="0">
                  <a:latin typeface="Roboto" panose="02000000000000000000" pitchFamily="2" charset="0"/>
                  <a:cs typeface="Roboto" panose="02000000000000000000" pitchFamily="2" charset="0"/>
                </a:endParaRPr>
              </a:p>
            </p:txBody>
          </p:sp>
          <p:sp>
            <p:nvSpPr>
              <p:cNvPr id="67" name="等腰三角形 66"/>
              <p:cNvSpPr/>
              <p:nvPr/>
            </p:nvSpPr>
            <p:spPr>
              <a:xfrm>
                <a:off x="512" y="4302"/>
                <a:ext cx="3095" cy="2668"/>
              </a:xfrm>
              <a:prstGeom prst="triangle">
                <a:avLst/>
              </a:prstGeom>
              <a:gradFill>
                <a:gsLst>
                  <a:gs pos="30000">
                    <a:srgbClr val="283C63"/>
                  </a:gs>
                  <a:gs pos="100000">
                    <a:srgbClr val="4877C4"/>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r>
                  <a:rPr lang="en-US" altLang="zh-CN" sz="1000" b="1" dirty="0">
                    <a:latin typeface="Roboto" panose="02000000000000000000" pitchFamily="2" charset="0"/>
                    <a:ea typeface="Roboto" panose="02000000000000000000" pitchFamily="2" charset="0"/>
                    <a:cs typeface="Roboto" panose="02000000000000000000" pitchFamily="2" charset="0"/>
                  </a:rPr>
                  <a:t>Intuitive</a:t>
                </a:r>
                <a:endParaRPr lang="en-US" altLang="zh-CN" sz="1000" b="1" dirty="0">
                  <a:latin typeface="Roboto" panose="02000000000000000000" pitchFamily="2" charset="0"/>
                  <a:ea typeface="Roboto" panose="02000000000000000000" pitchFamily="2" charset="0"/>
                  <a:cs typeface="Roboto" panose="02000000000000000000" pitchFamily="2" charset="0"/>
                </a:endParaRPr>
              </a:p>
            </p:txBody>
          </p:sp>
          <p:sp>
            <p:nvSpPr>
              <p:cNvPr id="68" name="等腰三角形 67"/>
              <p:cNvSpPr/>
              <p:nvPr/>
            </p:nvSpPr>
            <p:spPr>
              <a:xfrm>
                <a:off x="3604" y="4299"/>
                <a:ext cx="3095" cy="2668"/>
              </a:xfrm>
              <a:prstGeom prst="triangle">
                <a:avLst/>
              </a:prstGeom>
              <a:gradFill>
                <a:gsLst>
                  <a:gs pos="30000">
                    <a:srgbClr val="283C63"/>
                  </a:gs>
                  <a:gs pos="100000">
                    <a:srgbClr val="4877C4"/>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r>
                  <a:rPr lang="en-US" altLang="zh-CN" sz="1000" b="1" dirty="0">
                    <a:latin typeface="Roboto" panose="02000000000000000000" pitchFamily="2" charset="0"/>
                    <a:ea typeface="Roboto" panose="02000000000000000000" pitchFamily="2" charset="0"/>
                    <a:cs typeface="Roboto" panose="02000000000000000000" pitchFamily="2" charset="0"/>
                  </a:rPr>
                  <a:t>Personalized</a:t>
                </a:r>
                <a:endParaRPr lang="en-US" altLang="zh-CN" sz="1000" b="1" dirty="0">
                  <a:latin typeface="Roboto" panose="02000000000000000000" pitchFamily="2" charset="0"/>
                  <a:ea typeface="Roboto" panose="02000000000000000000" pitchFamily="2" charset="0"/>
                  <a:cs typeface="Roboto" panose="02000000000000000000" pitchFamily="2" charset="0"/>
                </a:endParaRPr>
              </a:p>
            </p:txBody>
          </p:sp>
        </p:grpSp>
      </p:grpSp>
      <p:grpSp>
        <p:nvGrpSpPr>
          <p:cNvPr id="74" name="组合 73"/>
          <p:cNvGrpSpPr/>
          <p:nvPr/>
        </p:nvGrpSpPr>
        <p:grpSpPr>
          <a:xfrm>
            <a:off x="4175760" y="1010285"/>
            <a:ext cx="3590290" cy="2626360"/>
            <a:chOff x="12878" y="1457"/>
            <a:chExt cx="5654" cy="4136"/>
          </a:xfrm>
        </p:grpSpPr>
        <p:sp>
          <p:nvSpPr>
            <p:cNvPr id="69" name="矩形 68"/>
            <p:cNvSpPr/>
            <p:nvPr/>
          </p:nvSpPr>
          <p:spPr>
            <a:xfrm>
              <a:off x="12878" y="1457"/>
              <a:ext cx="5655" cy="824"/>
            </a:xfrm>
            <a:prstGeom prst="rect">
              <a:avLst/>
            </a:prstGeom>
            <a:noFill/>
          </p:spPr>
          <p:txBody>
            <a:bodyPr wrap="square" lIns="91440" tIns="45720" rIns="91440" bIns="45720">
              <a:spAutoFit/>
            </a:bodyPr>
            <a:p>
              <a:pPr algn="ctr"/>
              <a:r>
                <a:rPr lang="en-US" altLang="zh-CN" sz="2800" b="1" cap="none" spc="0" dirty="0">
                  <a:ln w="0"/>
                  <a:solidFill>
                    <a:schemeClr val="tx2"/>
                  </a:solidFill>
                  <a:effectLst>
                    <a:outerShdw blurRad="38100" dist="25400" dir="5400000" algn="ctr" rotWithShape="0">
                      <a:srgbClr val="6E747A">
                        <a:alpha val="43000"/>
                      </a:srgbClr>
                    </a:outerShdw>
                  </a:effectLst>
                </a:rPr>
                <a:t>With Figma</a:t>
              </a:r>
              <a:endParaRPr lang="zh-CN" altLang="en-US" sz="2800" b="1" cap="none" spc="0" dirty="0">
                <a:ln w="0"/>
                <a:solidFill>
                  <a:schemeClr val="tx2"/>
                </a:solidFill>
                <a:effectLst>
                  <a:outerShdw blurRad="38100" dist="25400" dir="5400000" algn="ctr" rotWithShape="0">
                    <a:srgbClr val="6E747A">
                      <a:alpha val="43000"/>
                    </a:srgbClr>
                  </a:outerShdw>
                </a:effectLst>
              </a:endParaRPr>
            </a:p>
          </p:txBody>
        </p:sp>
        <p:pic>
          <p:nvPicPr>
            <p:cNvPr id="2050" name="Picture 2" descr="Figma SVG Logo &amp; Wordmark | Figma Community"/>
            <p:cNvPicPr>
              <a:picLocks noChangeAspect="1" noChangeArrowheads="1"/>
            </p:cNvPicPr>
            <p:nvPr/>
          </p:nvPicPr>
          <p:blipFill rotWithShape="1">
            <a:blip r:embed="rId1">
              <a:clrChange>
                <a:clrFrom>
                  <a:srgbClr val="1E1E1E"/>
                </a:clrFrom>
                <a:clrTo>
                  <a:srgbClr val="1E1E1E">
                    <a:alpha val="0"/>
                  </a:srgbClr>
                </a:clrTo>
              </a:clrChange>
              <a:extLst>
                <a:ext uri="{28A0092B-C50C-407E-A947-70E740481C1C}">
                  <a14:useLocalDpi xmlns:a14="http://schemas.microsoft.com/office/drawing/2010/main" val="0"/>
                </a:ext>
              </a:extLst>
            </a:blip>
            <a:srcRect l="32256" t="15037" r="32214" b="15037"/>
            <a:stretch>
              <a:fillRect/>
            </a:stretch>
          </p:blipFill>
          <p:spPr bwMode="auto">
            <a:xfrm>
              <a:off x="14190" y="2281"/>
              <a:ext cx="3069" cy="3312"/>
            </a:xfrm>
            <a:prstGeom prst="rect">
              <a:avLst/>
            </a:prstGeom>
            <a:noFill/>
            <a:extLst>
              <a:ext uri="{909E8E84-426E-40DD-AFC4-6F175D3DCCD1}">
                <a14:hiddenFill xmlns:a14="http://schemas.microsoft.com/office/drawing/2010/main">
                  <a:solidFill>
                    <a:srgbClr val="FFFFFF"/>
                  </a:solidFill>
                </a14:hiddenFill>
              </a:ext>
            </a:extLst>
          </p:spPr>
        </p:pic>
      </p:grpSp>
      <p:sp>
        <p:nvSpPr>
          <p:cNvPr id="132" name="文本框 131"/>
          <p:cNvSpPr txBox="1"/>
          <p:nvPr/>
        </p:nvSpPr>
        <p:spPr>
          <a:xfrm>
            <a:off x="821055" y="4424045"/>
            <a:ext cx="9079230" cy="1938020"/>
          </a:xfrm>
          <a:prstGeom prst="rect">
            <a:avLst/>
          </a:prstGeom>
          <a:noFill/>
        </p:spPr>
        <p:txBody>
          <a:bodyPr wrap="square" rtlCol="0">
            <a:spAutoFit/>
          </a:bodyPr>
          <a:p>
            <a:pPr marL="342900" indent="-342900">
              <a:buFont typeface="Wingdings" panose="05000000000000000000" charset="0"/>
              <a:buChar char="l"/>
            </a:pPr>
            <a:r>
              <a:rPr lang="zh-CN" altLang="en-US" sz="2400"/>
              <a:t>Designed interfaces using Figma, ensuring compatibility with both mobile and web platforms.</a:t>
            </a:r>
            <a:endParaRPr lang="zh-CN" altLang="en-US" sz="2400"/>
          </a:p>
          <a:p>
            <a:pPr marL="342900" indent="-342900">
              <a:buFont typeface="Wingdings" panose="05000000000000000000" charset="0"/>
              <a:buChar char="l"/>
            </a:pPr>
            <a:endParaRPr lang="zh-CN" altLang="en-US" sz="2400"/>
          </a:p>
          <a:p>
            <a:pPr marL="342900" indent="-342900">
              <a:buFont typeface="Wingdings" panose="05000000000000000000" charset="0"/>
              <a:buChar char="l"/>
            </a:pPr>
            <a:r>
              <a:rPr lang="zh-CN" altLang="en-US" sz="2400"/>
              <a:t>Applied design principles such as user-friendliness, interactivity, and responsiveness.</a:t>
            </a:r>
            <a:endParaRPr lang="zh-CN" altLang="en-US"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821055" y="324485"/>
            <a:ext cx="5127625" cy="583565"/>
          </a:xfrm>
          <a:prstGeom prst="rect">
            <a:avLst/>
          </a:prstGeom>
          <a:noFill/>
        </p:spPr>
        <p:txBody>
          <a:bodyPr wrap="square" rtlCol="0">
            <a:spAutoFit/>
          </a:bodyPr>
          <a:lstStyle/>
          <a:p>
            <a:pPr lvl="0">
              <a:defRPr/>
            </a:pPr>
            <a:r>
              <a:rPr lang="en-US" altLang="zh-CN" sz="3200" dirty="0">
                <a:solidFill>
                  <a:schemeClr val="accent1"/>
                </a:solidFill>
                <a:latin typeface="Arial" panose="020B0604020202020204"/>
                <a:ea typeface="微软雅黑" panose="020B0503020204020204" pitchFamily="34" charset="-122"/>
                <a:sym typeface="+mn-ea"/>
              </a:rPr>
              <a:t>Interface design progress</a:t>
            </a:r>
            <a:endParaRPr lang="zh-CN" altLang="en-US" sz="3200" dirty="0">
              <a:solidFill>
                <a:schemeClr val="accent1"/>
              </a:solidFill>
              <a:latin typeface="Arial" panose="020B0604020202020204"/>
              <a:ea typeface="微软雅黑" panose="020B0503020204020204" pitchFamily="34" charset="-122"/>
            </a:endParaRPr>
          </a:p>
        </p:txBody>
      </p:sp>
      <p:sp>
        <p:nvSpPr>
          <p:cNvPr id="2" name="Freeform 8"/>
          <p:cNvSpPr/>
          <p:nvPr>
            <p:custDataLst>
              <p:tags r:id="rId1"/>
            </p:custDataLst>
          </p:nvPr>
        </p:nvSpPr>
        <p:spPr bwMode="auto">
          <a:xfrm>
            <a:off x="4330981" y="1915759"/>
            <a:ext cx="2360628" cy="1050974"/>
          </a:xfrm>
          <a:custGeom>
            <a:avLst/>
            <a:gdLst>
              <a:gd name="T0" fmla="*/ 504 w 504"/>
              <a:gd name="T1" fmla="*/ 224 h 224"/>
              <a:gd name="T2" fmla="*/ 112 w 504"/>
              <a:gd name="T3" fmla="*/ 224 h 224"/>
              <a:gd name="T4" fmla="*/ 0 w 504"/>
              <a:gd name="T5" fmla="*/ 112 h 224"/>
              <a:gd name="T6" fmla="*/ 112 w 504"/>
              <a:gd name="T7" fmla="*/ 0 h 224"/>
              <a:gd name="T8" fmla="*/ 382 w 504"/>
              <a:gd name="T9" fmla="*/ 0 h 224"/>
              <a:gd name="T10" fmla="*/ 382 w 504"/>
              <a:gd name="T11" fmla="*/ 68 h 224"/>
              <a:gd name="T12" fmla="*/ 112 w 504"/>
              <a:gd name="T13" fmla="*/ 68 h 224"/>
              <a:gd name="T14" fmla="*/ 68 w 504"/>
              <a:gd name="T15" fmla="*/ 112 h 224"/>
              <a:gd name="T16" fmla="*/ 112 w 504"/>
              <a:gd name="T17" fmla="*/ 156 h 224"/>
              <a:gd name="T18" fmla="*/ 504 w 504"/>
              <a:gd name="T19" fmla="*/ 156 h 224"/>
              <a:gd name="T20" fmla="*/ 504 w 504"/>
              <a:gd name="T21" fmla="*/ 22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224">
                <a:moveTo>
                  <a:pt x="504" y="224"/>
                </a:moveTo>
                <a:cubicBezTo>
                  <a:pt x="112" y="224"/>
                  <a:pt x="112" y="224"/>
                  <a:pt x="112" y="224"/>
                </a:cubicBezTo>
                <a:cubicBezTo>
                  <a:pt x="50" y="224"/>
                  <a:pt x="0" y="174"/>
                  <a:pt x="0" y="112"/>
                </a:cubicBezTo>
                <a:cubicBezTo>
                  <a:pt x="0" y="50"/>
                  <a:pt x="50" y="0"/>
                  <a:pt x="112" y="0"/>
                </a:cubicBezTo>
                <a:cubicBezTo>
                  <a:pt x="382" y="0"/>
                  <a:pt x="382" y="0"/>
                  <a:pt x="382" y="0"/>
                </a:cubicBezTo>
                <a:cubicBezTo>
                  <a:pt x="382" y="68"/>
                  <a:pt x="382" y="68"/>
                  <a:pt x="382" y="68"/>
                </a:cubicBezTo>
                <a:cubicBezTo>
                  <a:pt x="112" y="68"/>
                  <a:pt x="112" y="68"/>
                  <a:pt x="112" y="68"/>
                </a:cubicBezTo>
                <a:cubicBezTo>
                  <a:pt x="88" y="68"/>
                  <a:pt x="68" y="88"/>
                  <a:pt x="68" y="112"/>
                </a:cubicBezTo>
                <a:cubicBezTo>
                  <a:pt x="68" y="136"/>
                  <a:pt x="88" y="156"/>
                  <a:pt x="112" y="156"/>
                </a:cubicBezTo>
                <a:cubicBezTo>
                  <a:pt x="504" y="156"/>
                  <a:pt x="504" y="156"/>
                  <a:pt x="504" y="156"/>
                </a:cubicBezTo>
                <a:lnTo>
                  <a:pt x="504" y="224"/>
                </a:lnTo>
                <a:close/>
              </a:path>
            </a:pathLst>
          </a:custGeom>
          <a:solidFill>
            <a:schemeClr val="accent1"/>
          </a:solidFill>
          <a:ln>
            <a:noFill/>
          </a:ln>
        </p:spPr>
        <p:txBody>
          <a:bodyPr vert="horz" wrap="square" lIns="91440" tIns="45720" rIns="91440" bIns="45720" numCol="1" anchor="t" anchorCtr="0" compatLnSpc="1"/>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3" name="Freeform 7"/>
          <p:cNvSpPr/>
          <p:nvPr>
            <p:custDataLst>
              <p:tags r:id="rId2"/>
            </p:custDataLst>
          </p:nvPr>
        </p:nvSpPr>
        <p:spPr bwMode="auto">
          <a:xfrm>
            <a:off x="5870550" y="1188375"/>
            <a:ext cx="2207587" cy="1044203"/>
          </a:xfrm>
          <a:custGeom>
            <a:avLst/>
            <a:gdLst>
              <a:gd name="T0" fmla="*/ 0 w 471"/>
              <a:gd name="T1" fmla="*/ 223 h 223"/>
              <a:gd name="T2" fmla="*/ 360 w 471"/>
              <a:gd name="T3" fmla="*/ 223 h 223"/>
              <a:gd name="T4" fmla="*/ 471 w 471"/>
              <a:gd name="T5" fmla="*/ 111 h 223"/>
              <a:gd name="T6" fmla="*/ 360 w 471"/>
              <a:gd name="T7" fmla="*/ 0 h 223"/>
              <a:gd name="T8" fmla="*/ 123 w 471"/>
              <a:gd name="T9" fmla="*/ 0 h 223"/>
              <a:gd name="T10" fmla="*/ 123 w 471"/>
              <a:gd name="T11" fmla="*/ 68 h 223"/>
              <a:gd name="T12" fmla="*/ 360 w 471"/>
              <a:gd name="T13" fmla="*/ 68 h 223"/>
              <a:gd name="T14" fmla="*/ 403 w 471"/>
              <a:gd name="T15" fmla="*/ 111 h 223"/>
              <a:gd name="T16" fmla="*/ 360 w 471"/>
              <a:gd name="T17" fmla="*/ 155 h 223"/>
              <a:gd name="T18" fmla="*/ 0 w 471"/>
              <a:gd name="T19" fmla="*/ 155 h 223"/>
              <a:gd name="T20" fmla="*/ 0 w 471"/>
              <a:gd name="T21" fmla="*/ 22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1" h="223">
                <a:moveTo>
                  <a:pt x="0" y="223"/>
                </a:moveTo>
                <a:cubicBezTo>
                  <a:pt x="360" y="223"/>
                  <a:pt x="360" y="223"/>
                  <a:pt x="360" y="223"/>
                </a:cubicBezTo>
                <a:cubicBezTo>
                  <a:pt x="421" y="223"/>
                  <a:pt x="471" y="173"/>
                  <a:pt x="471" y="111"/>
                </a:cubicBezTo>
                <a:cubicBezTo>
                  <a:pt x="471" y="50"/>
                  <a:pt x="421" y="0"/>
                  <a:pt x="360" y="0"/>
                </a:cubicBezTo>
                <a:cubicBezTo>
                  <a:pt x="123" y="0"/>
                  <a:pt x="123" y="0"/>
                  <a:pt x="123" y="0"/>
                </a:cubicBezTo>
                <a:cubicBezTo>
                  <a:pt x="123" y="68"/>
                  <a:pt x="123" y="68"/>
                  <a:pt x="123" y="68"/>
                </a:cubicBezTo>
                <a:cubicBezTo>
                  <a:pt x="360" y="68"/>
                  <a:pt x="360" y="68"/>
                  <a:pt x="360" y="68"/>
                </a:cubicBezTo>
                <a:cubicBezTo>
                  <a:pt x="384" y="68"/>
                  <a:pt x="403" y="87"/>
                  <a:pt x="403" y="111"/>
                </a:cubicBezTo>
                <a:cubicBezTo>
                  <a:pt x="403" y="135"/>
                  <a:pt x="384" y="155"/>
                  <a:pt x="360" y="155"/>
                </a:cubicBezTo>
                <a:cubicBezTo>
                  <a:pt x="0" y="155"/>
                  <a:pt x="0" y="155"/>
                  <a:pt x="0" y="155"/>
                </a:cubicBezTo>
                <a:lnTo>
                  <a:pt x="0" y="223"/>
                </a:lnTo>
                <a:close/>
              </a:path>
            </a:pathLst>
          </a:custGeom>
          <a:solidFill>
            <a:schemeClr val="accent2"/>
          </a:solidFill>
          <a:ln>
            <a:noFill/>
          </a:ln>
        </p:spPr>
        <p:txBody>
          <a:bodyPr vert="horz" wrap="square" lIns="91440" tIns="45720" rIns="91440" bIns="45720" numCol="1" anchor="t" anchorCtr="0" compatLnSpc="1"/>
          <a:p>
            <a:pPr>
              <a:lnSpc>
                <a:spcPct val="150000"/>
              </a:lnSpc>
            </a:pPr>
            <a:endParaRPr lang="en-US" sz="1400">
              <a:latin typeface="微软雅黑 Light" panose="020B0502040204020203" pitchFamily="34" charset="-122"/>
              <a:ea typeface="微软雅黑 Light" panose="020B0502040204020203" pitchFamily="34" charset="-122"/>
            </a:endParaRPr>
          </a:p>
        </p:txBody>
      </p:sp>
      <p:grpSp>
        <p:nvGrpSpPr>
          <p:cNvPr id="12" name="组合 11"/>
          <p:cNvGrpSpPr/>
          <p:nvPr>
            <p:custDataLst>
              <p:tags r:id="rId3"/>
            </p:custDataLst>
          </p:nvPr>
        </p:nvGrpSpPr>
        <p:grpSpPr>
          <a:xfrm>
            <a:off x="635" y="1713230"/>
            <a:ext cx="11273155" cy="4254975"/>
            <a:chOff x="648536" y="1939402"/>
            <a:chExt cx="10091652" cy="3809129"/>
          </a:xfrm>
        </p:grpSpPr>
        <p:sp>
          <p:nvSpPr>
            <p:cNvPr id="84" name="Freeform 5"/>
            <p:cNvSpPr/>
            <p:nvPr>
              <p:custDataLst>
                <p:tags r:id="rId4"/>
              </p:custDataLst>
            </p:nvPr>
          </p:nvSpPr>
          <p:spPr bwMode="auto">
            <a:xfrm>
              <a:off x="5903726" y="1939402"/>
              <a:ext cx="347969" cy="646228"/>
            </a:xfrm>
            <a:custGeom>
              <a:avLst/>
              <a:gdLst>
                <a:gd name="T0" fmla="*/ 287 w 287"/>
                <a:gd name="T1" fmla="*/ 266 h 533"/>
                <a:gd name="T2" fmla="*/ 0 w 287"/>
                <a:gd name="T3" fmla="*/ 533 h 533"/>
                <a:gd name="T4" fmla="*/ 0 w 287"/>
                <a:gd name="T5" fmla="*/ 266 h 533"/>
                <a:gd name="T6" fmla="*/ 0 w 287"/>
                <a:gd name="T7" fmla="*/ 0 h 533"/>
                <a:gd name="T8" fmla="*/ 287 w 287"/>
                <a:gd name="T9" fmla="*/ 266 h 533"/>
              </a:gdLst>
              <a:ahLst/>
              <a:cxnLst>
                <a:cxn ang="0">
                  <a:pos x="T0" y="T1"/>
                </a:cxn>
                <a:cxn ang="0">
                  <a:pos x="T2" y="T3"/>
                </a:cxn>
                <a:cxn ang="0">
                  <a:pos x="T4" y="T5"/>
                </a:cxn>
                <a:cxn ang="0">
                  <a:pos x="T6" y="T7"/>
                </a:cxn>
                <a:cxn ang="0">
                  <a:pos x="T8" y="T9"/>
                </a:cxn>
              </a:cxnLst>
              <a:rect l="0" t="0" r="r" b="b"/>
              <a:pathLst>
                <a:path w="287" h="533">
                  <a:moveTo>
                    <a:pt x="287" y="266"/>
                  </a:moveTo>
                  <a:lnTo>
                    <a:pt x="0" y="533"/>
                  </a:lnTo>
                  <a:lnTo>
                    <a:pt x="0" y="266"/>
                  </a:lnTo>
                  <a:lnTo>
                    <a:pt x="0" y="0"/>
                  </a:lnTo>
                  <a:lnTo>
                    <a:pt x="287" y="266"/>
                  </a:lnTo>
                  <a:close/>
                </a:path>
              </a:pathLst>
            </a:custGeom>
            <a:solidFill>
              <a:schemeClr val="accent1"/>
            </a:solidFill>
            <a:ln>
              <a:noFill/>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grpSp>
          <p:nvGrpSpPr>
            <p:cNvPr id="16" name="Group 12"/>
            <p:cNvGrpSpPr/>
            <p:nvPr/>
          </p:nvGrpSpPr>
          <p:grpSpPr>
            <a:xfrm>
              <a:off x="5903733" y="2595986"/>
              <a:ext cx="1976267" cy="1115439"/>
              <a:chOff x="5776913" y="2270126"/>
              <a:chExt cx="2587625" cy="1460500"/>
            </a:xfrm>
            <a:solidFill>
              <a:schemeClr val="accent2"/>
            </a:solidFill>
          </p:grpSpPr>
          <p:sp>
            <p:nvSpPr>
              <p:cNvPr id="82" name="Freeform 7"/>
              <p:cNvSpPr/>
              <p:nvPr>
                <p:custDataLst>
                  <p:tags r:id="rId5"/>
                </p:custDataLst>
              </p:nvPr>
            </p:nvSpPr>
            <p:spPr bwMode="auto">
              <a:xfrm>
                <a:off x="5776913" y="2506663"/>
                <a:ext cx="2587625" cy="1223963"/>
              </a:xfrm>
              <a:custGeom>
                <a:avLst/>
                <a:gdLst>
                  <a:gd name="T0" fmla="*/ 0 w 471"/>
                  <a:gd name="T1" fmla="*/ 223 h 223"/>
                  <a:gd name="T2" fmla="*/ 360 w 471"/>
                  <a:gd name="T3" fmla="*/ 223 h 223"/>
                  <a:gd name="T4" fmla="*/ 471 w 471"/>
                  <a:gd name="T5" fmla="*/ 111 h 223"/>
                  <a:gd name="T6" fmla="*/ 360 w 471"/>
                  <a:gd name="T7" fmla="*/ 0 h 223"/>
                  <a:gd name="T8" fmla="*/ 123 w 471"/>
                  <a:gd name="T9" fmla="*/ 0 h 223"/>
                  <a:gd name="T10" fmla="*/ 123 w 471"/>
                  <a:gd name="T11" fmla="*/ 68 h 223"/>
                  <a:gd name="T12" fmla="*/ 360 w 471"/>
                  <a:gd name="T13" fmla="*/ 68 h 223"/>
                  <a:gd name="T14" fmla="*/ 403 w 471"/>
                  <a:gd name="T15" fmla="*/ 111 h 223"/>
                  <a:gd name="T16" fmla="*/ 360 w 471"/>
                  <a:gd name="T17" fmla="*/ 155 h 223"/>
                  <a:gd name="T18" fmla="*/ 0 w 471"/>
                  <a:gd name="T19" fmla="*/ 155 h 223"/>
                  <a:gd name="T20" fmla="*/ 0 w 471"/>
                  <a:gd name="T21" fmla="*/ 22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1" h="223">
                    <a:moveTo>
                      <a:pt x="0" y="223"/>
                    </a:moveTo>
                    <a:cubicBezTo>
                      <a:pt x="360" y="223"/>
                      <a:pt x="360" y="223"/>
                      <a:pt x="360" y="223"/>
                    </a:cubicBezTo>
                    <a:cubicBezTo>
                      <a:pt x="421" y="223"/>
                      <a:pt x="471" y="173"/>
                      <a:pt x="471" y="111"/>
                    </a:cubicBezTo>
                    <a:cubicBezTo>
                      <a:pt x="471" y="50"/>
                      <a:pt x="421" y="0"/>
                      <a:pt x="360" y="0"/>
                    </a:cubicBezTo>
                    <a:cubicBezTo>
                      <a:pt x="123" y="0"/>
                      <a:pt x="123" y="0"/>
                      <a:pt x="123" y="0"/>
                    </a:cubicBezTo>
                    <a:cubicBezTo>
                      <a:pt x="123" y="68"/>
                      <a:pt x="123" y="68"/>
                      <a:pt x="123" y="68"/>
                    </a:cubicBezTo>
                    <a:cubicBezTo>
                      <a:pt x="360" y="68"/>
                      <a:pt x="360" y="68"/>
                      <a:pt x="360" y="68"/>
                    </a:cubicBezTo>
                    <a:cubicBezTo>
                      <a:pt x="384" y="68"/>
                      <a:pt x="403" y="87"/>
                      <a:pt x="403" y="111"/>
                    </a:cubicBezTo>
                    <a:cubicBezTo>
                      <a:pt x="403" y="135"/>
                      <a:pt x="384" y="155"/>
                      <a:pt x="360" y="155"/>
                    </a:cubicBezTo>
                    <a:cubicBezTo>
                      <a:pt x="0" y="155"/>
                      <a:pt x="0" y="155"/>
                      <a:pt x="0" y="155"/>
                    </a:cubicBezTo>
                    <a:lnTo>
                      <a:pt x="0" y="223"/>
                    </a:lnTo>
                    <a:close/>
                  </a:path>
                </a:pathLst>
              </a:custGeom>
              <a:grpFill/>
              <a:ln>
                <a:noFill/>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83" name="Freeform 12"/>
              <p:cNvSpPr/>
              <p:nvPr>
                <p:custDataLst>
                  <p:tags r:id="rId6"/>
                </p:custDataLst>
              </p:nvPr>
            </p:nvSpPr>
            <p:spPr bwMode="auto">
              <a:xfrm>
                <a:off x="6129338" y="2270126"/>
                <a:ext cx="460375" cy="839788"/>
              </a:xfrm>
              <a:custGeom>
                <a:avLst/>
                <a:gdLst>
                  <a:gd name="T0" fmla="*/ 0 w 290"/>
                  <a:gd name="T1" fmla="*/ 266 h 529"/>
                  <a:gd name="T2" fmla="*/ 290 w 290"/>
                  <a:gd name="T3" fmla="*/ 529 h 529"/>
                  <a:gd name="T4" fmla="*/ 290 w 290"/>
                  <a:gd name="T5" fmla="*/ 266 h 529"/>
                  <a:gd name="T6" fmla="*/ 290 w 290"/>
                  <a:gd name="T7" fmla="*/ 0 h 529"/>
                  <a:gd name="T8" fmla="*/ 0 w 290"/>
                  <a:gd name="T9" fmla="*/ 266 h 529"/>
                </a:gdLst>
                <a:ahLst/>
                <a:cxnLst>
                  <a:cxn ang="0">
                    <a:pos x="T0" y="T1"/>
                  </a:cxn>
                  <a:cxn ang="0">
                    <a:pos x="T2" y="T3"/>
                  </a:cxn>
                  <a:cxn ang="0">
                    <a:pos x="T4" y="T5"/>
                  </a:cxn>
                  <a:cxn ang="0">
                    <a:pos x="T6" y="T7"/>
                  </a:cxn>
                  <a:cxn ang="0">
                    <a:pos x="T8" y="T9"/>
                  </a:cxn>
                </a:cxnLst>
                <a:rect l="0" t="0" r="r" b="b"/>
                <a:pathLst>
                  <a:path w="290" h="529">
                    <a:moveTo>
                      <a:pt x="0" y="266"/>
                    </a:moveTo>
                    <a:lnTo>
                      <a:pt x="290" y="529"/>
                    </a:lnTo>
                    <a:lnTo>
                      <a:pt x="290" y="266"/>
                    </a:lnTo>
                    <a:lnTo>
                      <a:pt x="290" y="0"/>
                    </a:lnTo>
                    <a:lnTo>
                      <a:pt x="0" y="266"/>
                    </a:lnTo>
                    <a:close/>
                  </a:path>
                </a:pathLst>
              </a:custGeom>
              <a:grpFill/>
              <a:ln>
                <a:noFill/>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17" name="Group 15"/>
            <p:cNvGrpSpPr/>
            <p:nvPr/>
          </p:nvGrpSpPr>
          <p:grpSpPr>
            <a:xfrm>
              <a:off x="4411226" y="3247720"/>
              <a:ext cx="2113272" cy="1121501"/>
              <a:chOff x="3822700" y="3121026"/>
              <a:chExt cx="2767013" cy="1468437"/>
            </a:xfrm>
            <a:solidFill>
              <a:schemeClr val="accent1"/>
            </a:solidFill>
          </p:grpSpPr>
          <p:sp>
            <p:nvSpPr>
              <p:cNvPr id="80" name="Freeform 8"/>
              <p:cNvSpPr/>
              <p:nvPr>
                <p:custDataLst>
                  <p:tags r:id="rId7"/>
                </p:custDataLst>
              </p:nvPr>
            </p:nvSpPr>
            <p:spPr bwMode="auto">
              <a:xfrm>
                <a:off x="3822700" y="3357563"/>
                <a:ext cx="2767013" cy="1231900"/>
              </a:xfrm>
              <a:custGeom>
                <a:avLst/>
                <a:gdLst>
                  <a:gd name="T0" fmla="*/ 504 w 504"/>
                  <a:gd name="T1" fmla="*/ 224 h 224"/>
                  <a:gd name="T2" fmla="*/ 112 w 504"/>
                  <a:gd name="T3" fmla="*/ 224 h 224"/>
                  <a:gd name="T4" fmla="*/ 0 w 504"/>
                  <a:gd name="T5" fmla="*/ 112 h 224"/>
                  <a:gd name="T6" fmla="*/ 112 w 504"/>
                  <a:gd name="T7" fmla="*/ 0 h 224"/>
                  <a:gd name="T8" fmla="*/ 382 w 504"/>
                  <a:gd name="T9" fmla="*/ 0 h 224"/>
                  <a:gd name="T10" fmla="*/ 382 w 504"/>
                  <a:gd name="T11" fmla="*/ 68 h 224"/>
                  <a:gd name="T12" fmla="*/ 112 w 504"/>
                  <a:gd name="T13" fmla="*/ 68 h 224"/>
                  <a:gd name="T14" fmla="*/ 68 w 504"/>
                  <a:gd name="T15" fmla="*/ 112 h 224"/>
                  <a:gd name="T16" fmla="*/ 112 w 504"/>
                  <a:gd name="T17" fmla="*/ 156 h 224"/>
                  <a:gd name="T18" fmla="*/ 504 w 504"/>
                  <a:gd name="T19" fmla="*/ 156 h 224"/>
                  <a:gd name="T20" fmla="*/ 504 w 504"/>
                  <a:gd name="T21" fmla="*/ 22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224">
                    <a:moveTo>
                      <a:pt x="504" y="224"/>
                    </a:moveTo>
                    <a:cubicBezTo>
                      <a:pt x="112" y="224"/>
                      <a:pt x="112" y="224"/>
                      <a:pt x="112" y="224"/>
                    </a:cubicBezTo>
                    <a:cubicBezTo>
                      <a:pt x="50" y="224"/>
                      <a:pt x="0" y="174"/>
                      <a:pt x="0" y="112"/>
                    </a:cubicBezTo>
                    <a:cubicBezTo>
                      <a:pt x="0" y="50"/>
                      <a:pt x="50" y="0"/>
                      <a:pt x="112" y="0"/>
                    </a:cubicBezTo>
                    <a:cubicBezTo>
                      <a:pt x="382" y="0"/>
                      <a:pt x="382" y="0"/>
                      <a:pt x="382" y="0"/>
                    </a:cubicBezTo>
                    <a:cubicBezTo>
                      <a:pt x="382" y="68"/>
                      <a:pt x="382" y="68"/>
                      <a:pt x="382" y="68"/>
                    </a:cubicBezTo>
                    <a:cubicBezTo>
                      <a:pt x="112" y="68"/>
                      <a:pt x="112" y="68"/>
                      <a:pt x="112" y="68"/>
                    </a:cubicBezTo>
                    <a:cubicBezTo>
                      <a:pt x="88" y="68"/>
                      <a:pt x="68" y="88"/>
                      <a:pt x="68" y="112"/>
                    </a:cubicBezTo>
                    <a:cubicBezTo>
                      <a:pt x="68" y="136"/>
                      <a:pt x="88" y="156"/>
                      <a:pt x="112" y="156"/>
                    </a:cubicBezTo>
                    <a:cubicBezTo>
                      <a:pt x="504" y="156"/>
                      <a:pt x="504" y="156"/>
                      <a:pt x="504" y="156"/>
                    </a:cubicBezTo>
                    <a:lnTo>
                      <a:pt x="504" y="224"/>
                    </a:lnTo>
                    <a:close/>
                  </a:path>
                </a:pathLst>
              </a:custGeom>
              <a:grpFill/>
              <a:ln>
                <a:noFill/>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81" name="Freeform 11"/>
              <p:cNvSpPr/>
              <p:nvPr>
                <p:custDataLst>
                  <p:tags r:id="rId8"/>
                </p:custDataLst>
              </p:nvPr>
            </p:nvSpPr>
            <p:spPr bwMode="auto">
              <a:xfrm>
                <a:off x="5776913" y="3121026"/>
                <a:ext cx="461963" cy="846138"/>
              </a:xfrm>
              <a:custGeom>
                <a:avLst/>
                <a:gdLst>
                  <a:gd name="T0" fmla="*/ 291 w 291"/>
                  <a:gd name="T1" fmla="*/ 267 h 533"/>
                  <a:gd name="T2" fmla="*/ 0 w 291"/>
                  <a:gd name="T3" fmla="*/ 533 h 533"/>
                  <a:gd name="T4" fmla="*/ 0 w 291"/>
                  <a:gd name="T5" fmla="*/ 267 h 533"/>
                  <a:gd name="T6" fmla="*/ 0 w 291"/>
                  <a:gd name="T7" fmla="*/ 0 h 533"/>
                  <a:gd name="T8" fmla="*/ 291 w 291"/>
                  <a:gd name="T9" fmla="*/ 267 h 533"/>
                </a:gdLst>
                <a:ahLst/>
                <a:cxnLst>
                  <a:cxn ang="0">
                    <a:pos x="T0" y="T1"/>
                  </a:cxn>
                  <a:cxn ang="0">
                    <a:pos x="T2" y="T3"/>
                  </a:cxn>
                  <a:cxn ang="0">
                    <a:pos x="T4" y="T5"/>
                  </a:cxn>
                  <a:cxn ang="0">
                    <a:pos x="T6" y="T7"/>
                  </a:cxn>
                  <a:cxn ang="0">
                    <a:pos x="T8" y="T9"/>
                  </a:cxn>
                </a:cxnLst>
                <a:rect l="0" t="0" r="r" b="b"/>
                <a:pathLst>
                  <a:path w="291" h="533">
                    <a:moveTo>
                      <a:pt x="291" y="267"/>
                    </a:moveTo>
                    <a:lnTo>
                      <a:pt x="0" y="533"/>
                    </a:lnTo>
                    <a:lnTo>
                      <a:pt x="0" y="267"/>
                    </a:lnTo>
                    <a:lnTo>
                      <a:pt x="0" y="0"/>
                    </a:lnTo>
                    <a:lnTo>
                      <a:pt x="291" y="267"/>
                    </a:lnTo>
                    <a:close/>
                  </a:path>
                </a:pathLst>
              </a:custGeom>
              <a:grpFill/>
              <a:ln>
                <a:noFill/>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18" name="Group 18"/>
            <p:cNvGrpSpPr/>
            <p:nvPr/>
          </p:nvGrpSpPr>
          <p:grpSpPr>
            <a:xfrm>
              <a:off x="5903733" y="3905516"/>
              <a:ext cx="1976267" cy="1116652"/>
              <a:chOff x="5776913" y="3978276"/>
              <a:chExt cx="2587625" cy="1462088"/>
            </a:xfrm>
            <a:solidFill>
              <a:schemeClr val="accent2"/>
            </a:solidFill>
          </p:grpSpPr>
          <p:sp>
            <p:nvSpPr>
              <p:cNvPr id="78" name="Freeform 9"/>
              <p:cNvSpPr/>
              <p:nvPr>
                <p:custDataLst>
                  <p:tags r:id="rId9"/>
                </p:custDataLst>
              </p:nvPr>
            </p:nvSpPr>
            <p:spPr bwMode="auto">
              <a:xfrm>
                <a:off x="6129338" y="3978276"/>
                <a:ext cx="460375" cy="841375"/>
              </a:xfrm>
              <a:custGeom>
                <a:avLst/>
                <a:gdLst>
                  <a:gd name="T0" fmla="*/ 0 w 290"/>
                  <a:gd name="T1" fmla="*/ 267 h 530"/>
                  <a:gd name="T2" fmla="*/ 290 w 290"/>
                  <a:gd name="T3" fmla="*/ 530 h 530"/>
                  <a:gd name="T4" fmla="*/ 290 w 290"/>
                  <a:gd name="T5" fmla="*/ 267 h 530"/>
                  <a:gd name="T6" fmla="*/ 290 w 290"/>
                  <a:gd name="T7" fmla="*/ 0 h 530"/>
                  <a:gd name="T8" fmla="*/ 0 w 290"/>
                  <a:gd name="T9" fmla="*/ 267 h 530"/>
                </a:gdLst>
                <a:ahLst/>
                <a:cxnLst>
                  <a:cxn ang="0">
                    <a:pos x="T0" y="T1"/>
                  </a:cxn>
                  <a:cxn ang="0">
                    <a:pos x="T2" y="T3"/>
                  </a:cxn>
                  <a:cxn ang="0">
                    <a:pos x="T4" y="T5"/>
                  </a:cxn>
                  <a:cxn ang="0">
                    <a:pos x="T6" y="T7"/>
                  </a:cxn>
                  <a:cxn ang="0">
                    <a:pos x="T8" y="T9"/>
                  </a:cxn>
                </a:cxnLst>
                <a:rect l="0" t="0" r="r" b="b"/>
                <a:pathLst>
                  <a:path w="290" h="530">
                    <a:moveTo>
                      <a:pt x="0" y="267"/>
                    </a:moveTo>
                    <a:lnTo>
                      <a:pt x="290" y="530"/>
                    </a:lnTo>
                    <a:lnTo>
                      <a:pt x="290" y="267"/>
                    </a:lnTo>
                    <a:lnTo>
                      <a:pt x="290" y="0"/>
                    </a:lnTo>
                    <a:lnTo>
                      <a:pt x="0" y="267"/>
                    </a:lnTo>
                    <a:close/>
                  </a:path>
                </a:pathLst>
              </a:custGeom>
              <a:grpFill/>
              <a:ln>
                <a:noFill/>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79" name="Freeform 10"/>
              <p:cNvSpPr/>
              <p:nvPr>
                <p:custDataLst>
                  <p:tags r:id="rId10"/>
                </p:custDataLst>
              </p:nvPr>
            </p:nvSpPr>
            <p:spPr bwMode="auto">
              <a:xfrm>
                <a:off x="5776913" y="4210051"/>
                <a:ext cx="2587625" cy="1230313"/>
              </a:xfrm>
              <a:custGeom>
                <a:avLst/>
                <a:gdLst>
                  <a:gd name="T0" fmla="*/ 360 w 471"/>
                  <a:gd name="T1" fmla="*/ 0 h 224"/>
                  <a:gd name="T2" fmla="*/ 123 w 471"/>
                  <a:gd name="T3" fmla="*/ 0 h 224"/>
                  <a:gd name="T4" fmla="*/ 123 w 471"/>
                  <a:gd name="T5" fmla="*/ 69 h 224"/>
                  <a:gd name="T6" fmla="*/ 360 w 471"/>
                  <a:gd name="T7" fmla="*/ 69 h 224"/>
                  <a:gd name="T8" fmla="*/ 403 w 471"/>
                  <a:gd name="T9" fmla="*/ 112 h 224"/>
                  <a:gd name="T10" fmla="*/ 360 w 471"/>
                  <a:gd name="T11" fmla="*/ 156 h 224"/>
                  <a:gd name="T12" fmla="*/ 0 w 471"/>
                  <a:gd name="T13" fmla="*/ 156 h 224"/>
                  <a:gd name="T14" fmla="*/ 0 w 471"/>
                  <a:gd name="T15" fmla="*/ 224 h 224"/>
                  <a:gd name="T16" fmla="*/ 360 w 471"/>
                  <a:gd name="T17" fmla="*/ 224 h 224"/>
                  <a:gd name="T18" fmla="*/ 471 w 471"/>
                  <a:gd name="T19" fmla="*/ 112 h 224"/>
                  <a:gd name="T20" fmla="*/ 360 w 471"/>
                  <a:gd name="T21" fmla="*/ 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1" h="224">
                    <a:moveTo>
                      <a:pt x="360" y="0"/>
                    </a:moveTo>
                    <a:cubicBezTo>
                      <a:pt x="123" y="0"/>
                      <a:pt x="123" y="0"/>
                      <a:pt x="123" y="0"/>
                    </a:cubicBezTo>
                    <a:cubicBezTo>
                      <a:pt x="123" y="69"/>
                      <a:pt x="123" y="69"/>
                      <a:pt x="123" y="69"/>
                    </a:cubicBezTo>
                    <a:cubicBezTo>
                      <a:pt x="360" y="69"/>
                      <a:pt x="360" y="69"/>
                      <a:pt x="360" y="69"/>
                    </a:cubicBezTo>
                    <a:cubicBezTo>
                      <a:pt x="384" y="69"/>
                      <a:pt x="403" y="88"/>
                      <a:pt x="403" y="112"/>
                    </a:cubicBezTo>
                    <a:cubicBezTo>
                      <a:pt x="403" y="136"/>
                      <a:pt x="384" y="156"/>
                      <a:pt x="360" y="156"/>
                    </a:cubicBezTo>
                    <a:cubicBezTo>
                      <a:pt x="0" y="156"/>
                      <a:pt x="0" y="156"/>
                      <a:pt x="0" y="156"/>
                    </a:cubicBezTo>
                    <a:cubicBezTo>
                      <a:pt x="0" y="224"/>
                      <a:pt x="0" y="224"/>
                      <a:pt x="0" y="224"/>
                    </a:cubicBezTo>
                    <a:cubicBezTo>
                      <a:pt x="360" y="224"/>
                      <a:pt x="360" y="224"/>
                      <a:pt x="360" y="224"/>
                    </a:cubicBezTo>
                    <a:cubicBezTo>
                      <a:pt x="421" y="224"/>
                      <a:pt x="471" y="174"/>
                      <a:pt x="471" y="112"/>
                    </a:cubicBezTo>
                    <a:cubicBezTo>
                      <a:pt x="471" y="51"/>
                      <a:pt x="421" y="0"/>
                      <a:pt x="360" y="0"/>
                    </a:cubicBezTo>
                    <a:close/>
                  </a:path>
                </a:pathLst>
              </a:custGeom>
              <a:grpFill/>
              <a:ln>
                <a:noFill/>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19" name="Group 22"/>
            <p:cNvGrpSpPr/>
            <p:nvPr/>
          </p:nvGrpSpPr>
          <p:grpSpPr>
            <a:xfrm>
              <a:off x="4411226" y="4558463"/>
              <a:ext cx="2113272" cy="1121501"/>
              <a:chOff x="3822700" y="3121026"/>
              <a:chExt cx="2767013" cy="1468437"/>
            </a:xfrm>
            <a:solidFill>
              <a:schemeClr val="accent1"/>
            </a:solidFill>
          </p:grpSpPr>
          <p:sp>
            <p:nvSpPr>
              <p:cNvPr id="76" name="Freeform 8"/>
              <p:cNvSpPr/>
              <p:nvPr>
                <p:custDataLst>
                  <p:tags r:id="rId11"/>
                </p:custDataLst>
              </p:nvPr>
            </p:nvSpPr>
            <p:spPr bwMode="auto">
              <a:xfrm>
                <a:off x="3822700" y="3357563"/>
                <a:ext cx="2767013" cy="1231900"/>
              </a:xfrm>
              <a:custGeom>
                <a:avLst/>
                <a:gdLst>
                  <a:gd name="T0" fmla="*/ 504 w 504"/>
                  <a:gd name="T1" fmla="*/ 224 h 224"/>
                  <a:gd name="T2" fmla="*/ 112 w 504"/>
                  <a:gd name="T3" fmla="*/ 224 h 224"/>
                  <a:gd name="T4" fmla="*/ 0 w 504"/>
                  <a:gd name="T5" fmla="*/ 112 h 224"/>
                  <a:gd name="T6" fmla="*/ 112 w 504"/>
                  <a:gd name="T7" fmla="*/ 0 h 224"/>
                  <a:gd name="T8" fmla="*/ 382 w 504"/>
                  <a:gd name="T9" fmla="*/ 0 h 224"/>
                  <a:gd name="T10" fmla="*/ 382 w 504"/>
                  <a:gd name="T11" fmla="*/ 68 h 224"/>
                  <a:gd name="T12" fmla="*/ 112 w 504"/>
                  <a:gd name="T13" fmla="*/ 68 h 224"/>
                  <a:gd name="T14" fmla="*/ 68 w 504"/>
                  <a:gd name="T15" fmla="*/ 112 h 224"/>
                  <a:gd name="T16" fmla="*/ 112 w 504"/>
                  <a:gd name="T17" fmla="*/ 156 h 224"/>
                  <a:gd name="T18" fmla="*/ 504 w 504"/>
                  <a:gd name="T19" fmla="*/ 156 h 224"/>
                  <a:gd name="T20" fmla="*/ 504 w 504"/>
                  <a:gd name="T21" fmla="*/ 22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224">
                    <a:moveTo>
                      <a:pt x="504" y="224"/>
                    </a:moveTo>
                    <a:cubicBezTo>
                      <a:pt x="112" y="224"/>
                      <a:pt x="112" y="224"/>
                      <a:pt x="112" y="224"/>
                    </a:cubicBezTo>
                    <a:cubicBezTo>
                      <a:pt x="50" y="224"/>
                      <a:pt x="0" y="174"/>
                      <a:pt x="0" y="112"/>
                    </a:cubicBezTo>
                    <a:cubicBezTo>
                      <a:pt x="0" y="50"/>
                      <a:pt x="50" y="0"/>
                      <a:pt x="112" y="0"/>
                    </a:cubicBezTo>
                    <a:cubicBezTo>
                      <a:pt x="382" y="0"/>
                      <a:pt x="382" y="0"/>
                      <a:pt x="382" y="0"/>
                    </a:cubicBezTo>
                    <a:cubicBezTo>
                      <a:pt x="382" y="68"/>
                      <a:pt x="382" y="68"/>
                      <a:pt x="382" y="68"/>
                    </a:cubicBezTo>
                    <a:cubicBezTo>
                      <a:pt x="112" y="68"/>
                      <a:pt x="112" y="68"/>
                      <a:pt x="112" y="68"/>
                    </a:cubicBezTo>
                    <a:cubicBezTo>
                      <a:pt x="88" y="68"/>
                      <a:pt x="68" y="88"/>
                      <a:pt x="68" y="112"/>
                    </a:cubicBezTo>
                    <a:cubicBezTo>
                      <a:pt x="68" y="136"/>
                      <a:pt x="88" y="156"/>
                      <a:pt x="112" y="156"/>
                    </a:cubicBezTo>
                    <a:cubicBezTo>
                      <a:pt x="504" y="156"/>
                      <a:pt x="504" y="156"/>
                      <a:pt x="504" y="156"/>
                    </a:cubicBezTo>
                    <a:lnTo>
                      <a:pt x="504" y="224"/>
                    </a:lnTo>
                    <a:close/>
                  </a:path>
                </a:pathLst>
              </a:custGeom>
              <a:grpFill/>
              <a:ln>
                <a:noFill/>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77" name="Freeform 11"/>
              <p:cNvSpPr/>
              <p:nvPr>
                <p:custDataLst>
                  <p:tags r:id="rId12"/>
                </p:custDataLst>
              </p:nvPr>
            </p:nvSpPr>
            <p:spPr bwMode="auto">
              <a:xfrm>
                <a:off x="5776913" y="3121026"/>
                <a:ext cx="461963" cy="846138"/>
              </a:xfrm>
              <a:custGeom>
                <a:avLst/>
                <a:gdLst>
                  <a:gd name="T0" fmla="*/ 291 w 291"/>
                  <a:gd name="T1" fmla="*/ 267 h 533"/>
                  <a:gd name="T2" fmla="*/ 0 w 291"/>
                  <a:gd name="T3" fmla="*/ 533 h 533"/>
                  <a:gd name="T4" fmla="*/ 0 w 291"/>
                  <a:gd name="T5" fmla="*/ 267 h 533"/>
                  <a:gd name="T6" fmla="*/ 0 w 291"/>
                  <a:gd name="T7" fmla="*/ 0 h 533"/>
                  <a:gd name="T8" fmla="*/ 291 w 291"/>
                  <a:gd name="T9" fmla="*/ 267 h 533"/>
                </a:gdLst>
                <a:ahLst/>
                <a:cxnLst>
                  <a:cxn ang="0">
                    <a:pos x="T0" y="T1"/>
                  </a:cxn>
                  <a:cxn ang="0">
                    <a:pos x="T2" y="T3"/>
                  </a:cxn>
                  <a:cxn ang="0">
                    <a:pos x="T4" y="T5"/>
                  </a:cxn>
                  <a:cxn ang="0">
                    <a:pos x="T6" y="T7"/>
                  </a:cxn>
                  <a:cxn ang="0">
                    <a:pos x="T8" y="T9"/>
                  </a:cxn>
                </a:cxnLst>
                <a:rect l="0" t="0" r="r" b="b"/>
                <a:pathLst>
                  <a:path w="291" h="533">
                    <a:moveTo>
                      <a:pt x="291" y="267"/>
                    </a:moveTo>
                    <a:lnTo>
                      <a:pt x="0" y="533"/>
                    </a:lnTo>
                    <a:lnTo>
                      <a:pt x="0" y="267"/>
                    </a:lnTo>
                    <a:lnTo>
                      <a:pt x="0" y="0"/>
                    </a:lnTo>
                    <a:lnTo>
                      <a:pt x="291" y="267"/>
                    </a:lnTo>
                    <a:close/>
                  </a:path>
                </a:pathLst>
              </a:custGeom>
              <a:grpFill/>
              <a:ln>
                <a:noFill/>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20" name="Group 33"/>
            <p:cNvGrpSpPr/>
            <p:nvPr/>
          </p:nvGrpSpPr>
          <p:grpSpPr>
            <a:xfrm>
              <a:off x="3685532" y="2515611"/>
              <a:ext cx="1265295" cy="140036"/>
              <a:chOff x="3037765" y="2380012"/>
              <a:chExt cx="1572943" cy="174085"/>
            </a:xfrm>
            <a:solidFill>
              <a:schemeClr val="accent1"/>
            </a:solidFill>
          </p:grpSpPr>
          <p:cxnSp>
            <p:nvCxnSpPr>
              <p:cNvPr id="74" name="Straight Connector 30"/>
              <p:cNvCxnSpPr/>
              <p:nvPr>
                <p:custDataLst>
                  <p:tags r:id="rId13"/>
                </p:custDataLst>
              </p:nvPr>
            </p:nvCxnSpPr>
            <p:spPr>
              <a:xfrm flipH="1">
                <a:off x="3037765" y="2467054"/>
                <a:ext cx="1485900" cy="0"/>
              </a:xfrm>
              <a:prstGeom prst="line">
                <a:avLst/>
              </a:prstGeom>
              <a:grpFill/>
              <a:ln w="19050">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75" name="Oval 31"/>
              <p:cNvSpPr/>
              <p:nvPr>
                <p:custDataLst>
                  <p:tags r:id="rId14"/>
                </p:custDataLst>
              </p:nvPr>
            </p:nvSpPr>
            <p:spPr>
              <a:xfrm>
                <a:off x="4436623" y="2380012"/>
                <a:ext cx="174085" cy="17408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21" name="Group 36"/>
            <p:cNvGrpSpPr/>
            <p:nvPr/>
          </p:nvGrpSpPr>
          <p:grpSpPr>
            <a:xfrm>
              <a:off x="3685532" y="3848734"/>
              <a:ext cx="1265295" cy="140036"/>
              <a:chOff x="3037765" y="2380012"/>
              <a:chExt cx="1572943" cy="174085"/>
            </a:xfrm>
            <a:solidFill>
              <a:schemeClr val="accent1"/>
            </a:solidFill>
          </p:grpSpPr>
          <p:cxnSp>
            <p:nvCxnSpPr>
              <p:cNvPr id="72" name="Straight Connector 38"/>
              <p:cNvCxnSpPr/>
              <p:nvPr>
                <p:custDataLst>
                  <p:tags r:id="rId15"/>
                </p:custDataLst>
              </p:nvPr>
            </p:nvCxnSpPr>
            <p:spPr>
              <a:xfrm flipH="1">
                <a:off x="3037765" y="2467054"/>
                <a:ext cx="1485900" cy="0"/>
              </a:xfrm>
              <a:prstGeom prst="line">
                <a:avLst/>
              </a:prstGeom>
              <a:grpFill/>
              <a:ln w="19050">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73" name="Oval 39"/>
              <p:cNvSpPr/>
              <p:nvPr>
                <p:custDataLst>
                  <p:tags r:id="rId16"/>
                </p:custDataLst>
              </p:nvPr>
            </p:nvSpPr>
            <p:spPr>
              <a:xfrm>
                <a:off x="4436623" y="2380012"/>
                <a:ext cx="174085" cy="17408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22" name="Group 41"/>
            <p:cNvGrpSpPr/>
            <p:nvPr/>
          </p:nvGrpSpPr>
          <p:grpSpPr>
            <a:xfrm>
              <a:off x="3685532" y="5129898"/>
              <a:ext cx="1265295" cy="140036"/>
              <a:chOff x="3037765" y="2380012"/>
              <a:chExt cx="1572943" cy="174085"/>
            </a:xfrm>
            <a:solidFill>
              <a:schemeClr val="accent1"/>
            </a:solidFill>
          </p:grpSpPr>
          <p:cxnSp>
            <p:nvCxnSpPr>
              <p:cNvPr id="70" name="Straight Connector 43"/>
              <p:cNvCxnSpPr/>
              <p:nvPr>
                <p:custDataLst>
                  <p:tags r:id="rId17"/>
                </p:custDataLst>
              </p:nvPr>
            </p:nvCxnSpPr>
            <p:spPr>
              <a:xfrm flipH="1">
                <a:off x="3037765" y="2467054"/>
                <a:ext cx="1485900" cy="0"/>
              </a:xfrm>
              <a:prstGeom prst="line">
                <a:avLst/>
              </a:prstGeom>
              <a:grpFill/>
              <a:ln w="19050">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71" name="Oval 44"/>
              <p:cNvSpPr/>
              <p:nvPr>
                <p:custDataLst>
                  <p:tags r:id="rId18"/>
                </p:custDataLst>
              </p:nvPr>
            </p:nvSpPr>
            <p:spPr>
              <a:xfrm>
                <a:off x="4436623" y="2380012"/>
                <a:ext cx="174085" cy="17408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23" name="Group 46"/>
            <p:cNvGrpSpPr/>
            <p:nvPr/>
          </p:nvGrpSpPr>
          <p:grpSpPr>
            <a:xfrm flipH="1">
              <a:off x="7325775" y="3156232"/>
              <a:ext cx="1265295" cy="140036"/>
              <a:chOff x="3037765" y="2380012"/>
              <a:chExt cx="1572943" cy="174085"/>
            </a:xfrm>
            <a:solidFill>
              <a:schemeClr val="accent2"/>
            </a:solidFill>
          </p:grpSpPr>
          <p:cxnSp>
            <p:nvCxnSpPr>
              <p:cNvPr id="68" name="Straight Connector 48"/>
              <p:cNvCxnSpPr/>
              <p:nvPr>
                <p:custDataLst>
                  <p:tags r:id="rId19"/>
                </p:custDataLst>
              </p:nvPr>
            </p:nvCxnSpPr>
            <p:spPr>
              <a:xfrm flipH="1">
                <a:off x="3037765" y="2467054"/>
                <a:ext cx="1485900" cy="0"/>
              </a:xfrm>
              <a:prstGeom prst="line">
                <a:avLst/>
              </a:prstGeom>
              <a:grpFill/>
              <a:ln w="19050">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69" name="Oval 49"/>
              <p:cNvSpPr/>
              <p:nvPr>
                <p:custDataLst>
                  <p:tags r:id="rId20"/>
                </p:custDataLst>
              </p:nvPr>
            </p:nvSpPr>
            <p:spPr>
              <a:xfrm>
                <a:off x="4436623" y="2380012"/>
                <a:ext cx="174085" cy="174085"/>
              </a:xfrm>
              <a:prstGeom prst="ellipse">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26" name="Group 51"/>
            <p:cNvGrpSpPr/>
            <p:nvPr/>
          </p:nvGrpSpPr>
          <p:grpSpPr>
            <a:xfrm flipH="1">
              <a:off x="7325775" y="4473848"/>
              <a:ext cx="1265295" cy="140036"/>
              <a:chOff x="3037765" y="2380012"/>
              <a:chExt cx="1572943" cy="174085"/>
            </a:xfrm>
            <a:solidFill>
              <a:schemeClr val="accent2"/>
            </a:solidFill>
          </p:grpSpPr>
          <p:cxnSp>
            <p:nvCxnSpPr>
              <p:cNvPr id="66" name="Straight Connector 53"/>
              <p:cNvCxnSpPr/>
              <p:nvPr>
                <p:custDataLst>
                  <p:tags r:id="rId21"/>
                </p:custDataLst>
              </p:nvPr>
            </p:nvCxnSpPr>
            <p:spPr>
              <a:xfrm flipH="1">
                <a:off x="3037765" y="2467054"/>
                <a:ext cx="1485900" cy="0"/>
              </a:xfrm>
              <a:prstGeom prst="line">
                <a:avLst/>
              </a:prstGeom>
              <a:grpFill/>
              <a:ln w="19050">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67" name="Oval 54"/>
              <p:cNvSpPr/>
              <p:nvPr>
                <p:custDataLst>
                  <p:tags r:id="rId22"/>
                </p:custDataLst>
              </p:nvPr>
            </p:nvSpPr>
            <p:spPr>
              <a:xfrm>
                <a:off x="4436623" y="2380012"/>
                <a:ext cx="174085" cy="174085"/>
              </a:xfrm>
              <a:prstGeom prst="ellipse">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27" name="Group 55"/>
            <p:cNvGrpSpPr/>
            <p:nvPr/>
          </p:nvGrpSpPr>
          <p:grpSpPr>
            <a:xfrm>
              <a:off x="6646752" y="5276054"/>
              <a:ext cx="370331" cy="443121"/>
              <a:chOff x="742950" y="3462338"/>
              <a:chExt cx="460375" cy="550863"/>
            </a:xfrm>
            <a:solidFill>
              <a:schemeClr val="accent1"/>
            </a:solidFill>
          </p:grpSpPr>
          <p:sp>
            <p:nvSpPr>
              <p:cNvPr id="61" name="Freeform 270"/>
              <p:cNvSpPr>
                <a:spLocks noEditPoints="1"/>
              </p:cNvSpPr>
              <p:nvPr>
                <p:custDataLst>
                  <p:tags r:id="rId23"/>
                </p:custDataLst>
              </p:nvPr>
            </p:nvSpPr>
            <p:spPr bwMode="auto">
              <a:xfrm>
                <a:off x="895350" y="3562350"/>
                <a:ext cx="307975" cy="285750"/>
              </a:xfrm>
              <a:custGeom>
                <a:avLst/>
                <a:gdLst>
                  <a:gd name="T0" fmla="*/ 262 w 1941"/>
                  <a:gd name="T1" fmla="*/ 144 h 1805"/>
                  <a:gd name="T2" fmla="*/ 208 w 1941"/>
                  <a:gd name="T3" fmla="*/ 166 h 1805"/>
                  <a:gd name="T4" fmla="*/ 167 w 1941"/>
                  <a:gd name="T5" fmla="*/ 207 h 1805"/>
                  <a:gd name="T6" fmla="*/ 143 w 1941"/>
                  <a:gd name="T7" fmla="*/ 262 h 1805"/>
                  <a:gd name="T8" fmla="*/ 140 w 1941"/>
                  <a:gd name="T9" fmla="*/ 1118 h 1805"/>
                  <a:gd name="T10" fmla="*/ 153 w 1941"/>
                  <a:gd name="T11" fmla="*/ 1177 h 1805"/>
                  <a:gd name="T12" fmla="*/ 186 w 1941"/>
                  <a:gd name="T13" fmla="*/ 1226 h 1805"/>
                  <a:gd name="T14" fmla="*/ 233 w 1941"/>
                  <a:gd name="T15" fmla="*/ 1258 h 1805"/>
                  <a:gd name="T16" fmla="*/ 294 w 1941"/>
                  <a:gd name="T17" fmla="*/ 1270 h 1805"/>
                  <a:gd name="T18" fmla="*/ 468 w 1941"/>
                  <a:gd name="T19" fmla="*/ 1270 h 1805"/>
                  <a:gd name="T20" fmla="*/ 504 w 1941"/>
                  <a:gd name="T21" fmla="*/ 1280 h 1805"/>
                  <a:gd name="T22" fmla="*/ 529 w 1941"/>
                  <a:gd name="T23" fmla="*/ 1305 h 1805"/>
                  <a:gd name="T24" fmla="*/ 538 w 1941"/>
                  <a:gd name="T25" fmla="*/ 1341 h 1805"/>
                  <a:gd name="T26" fmla="*/ 831 w 1941"/>
                  <a:gd name="T27" fmla="*/ 1290 h 1805"/>
                  <a:gd name="T28" fmla="*/ 862 w 1941"/>
                  <a:gd name="T29" fmla="*/ 1273 h 1805"/>
                  <a:gd name="T30" fmla="*/ 1646 w 1941"/>
                  <a:gd name="T31" fmla="*/ 1270 h 1805"/>
                  <a:gd name="T32" fmla="*/ 1706 w 1941"/>
                  <a:gd name="T33" fmla="*/ 1258 h 1805"/>
                  <a:gd name="T34" fmla="*/ 1754 w 1941"/>
                  <a:gd name="T35" fmla="*/ 1226 h 1805"/>
                  <a:gd name="T36" fmla="*/ 1787 w 1941"/>
                  <a:gd name="T37" fmla="*/ 1177 h 1805"/>
                  <a:gd name="T38" fmla="*/ 1799 w 1941"/>
                  <a:gd name="T39" fmla="*/ 1118 h 1805"/>
                  <a:gd name="T40" fmla="*/ 1796 w 1941"/>
                  <a:gd name="T41" fmla="*/ 262 h 1805"/>
                  <a:gd name="T42" fmla="*/ 1773 w 1941"/>
                  <a:gd name="T43" fmla="*/ 207 h 1805"/>
                  <a:gd name="T44" fmla="*/ 1732 w 1941"/>
                  <a:gd name="T45" fmla="*/ 166 h 1805"/>
                  <a:gd name="T46" fmla="*/ 1677 w 1941"/>
                  <a:gd name="T47" fmla="*/ 144 h 1805"/>
                  <a:gd name="T48" fmla="*/ 294 w 1941"/>
                  <a:gd name="T49" fmla="*/ 141 h 1805"/>
                  <a:gd name="T50" fmla="*/ 1647 w 1941"/>
                  <a:gd name="T51" fmla="*/ 0 h 1805"/>
                  <a:gd name="T52" fmla="*/ 1732 w 1941"/>
                  <a:gd name="T53" fmla="*/ 13 h 1805"/>
                  <a:gd name="T54" fmla="*/ 1807 w 1941"/>
                  <a:gd name="T55" fmla="*/ 47 h 1805"/>
                  <a:gd name="T56" fmla="*/ 1869 w 1941"/>
                  <a:gd name="T57" fmla="*/ 100 h 1805"/>
                  <a:gd name="T58" fmla="*/ 1913 w 1941"/>
                  <a:gd name="T59" fmla="*/ 169 h 1805"/>
                  <a:gd name="T60" fmla="*/ 1938 w 1941"/>
                  <a:gd name="T61" fmla="*/ 250 h 1805"/>
                  <a:gd name="T62" fmla="*/ 1941 w 1941"/>
                  <a:gd name="T63" fmla="*/ 1118 h 1805"/>
                  <a:gd name="T64" fmla="*/ 1928 w 1941"/>
                  <a:gd name="T65" fmla="*/ 1203 h 1805"/>
                  <a:gd name="T66" fmla="*/ 1893 w 1941"/>
                  <a:gd name="T67" fmla="*/ 1277 h 1805"/>
                  <a:gd name="T68" fmla="*/ 1840 w 1941"/>
                  <a:gd name="T69" fmla="*/ 1339 h 1805"/>
                  <a:gd name="T70" fmla="*/ 1771 w 1941"/>
                  <a:gd name="T71" fmla="*/ 1384 h 1805"/>
                  <a:gd name="T72" fmla="*/ 1691 w 1941"/>
                  <a:gd name="T73" fmla="*/ 1407 h 1805"/>
                  <a:gd name="T74" fmla="*/ 908 w 1941"/>
                  <a:gd name="T75" fmla="*/ 1410 h 1805"/>
                  <a:gd name="T76" fmla="*/ 502 w 1941"/>
                  <a:gd name="T77" fmla="*/ 1796 h 1805"/>
                  <a:gd name="T78" fmla="*/ 468 w 1941"/>
                  <a:gd name="T79" fmla="*/ 1805 h 1805"/>
                  <a:gd name="T80" fmla="*/ 440 w 1941"/>
                  <a:gd name="T81" fmla="*/ 1799 h 1805"/>
                  <a:gd name="T82" fmla="*/ 414 w 1941"/>
                  <a:gd name="T83" fmla="*/ 1780 h 1805"/>
                  <a:gd name="T84" fmla="*/ 400 w 1941"/>
                  <a:gd name="T85" fmla="*/ 1751 h 1805"/>
                  <a:gd name="T86" fmla="*/ 398 w 1941"/>
                  <a:gd name="T87" fmla="*/ 1410 h 1805"/>
                  <a:gd name="T88" fmla="*/ 250 w 1941"/>
                  <a:gd name="T89" fmla="*/ 1407 h 1805"/>
                  <a:gd name="T90" fmla="*/ 170 w 1941"/>
                  <a:gd name="T91" fmla="*/ 1384 h 1805"/>
                  <a:gd name="T92" fmla="*/ 101 w 1941"/>
                  <a:gd name="T93" fmla="*/ 1339 h 1805"/>
                  <a:gd name="T94" fmla="*/ 47 w 1941"/>
                  <a:gd name="T95" fmla="*/ 1277 h 1805"/>
                  <a:gd name="T96" fmla="*/ 13 w 1941"/>
                  <a:gd name="T97" fmla="*/ 1203 h 1805"/>
                  <a:gd name="T98" fmla="*/ 0 w 1941"/>
                  <a:gd name="T99" fmla="*/ 1118 h 1805"/>
                  <a:gd name="T100" fmla="*/ 4 w 1941"/>
                  <a:gd name="T101" fmla="*/ 250 h 1805"/>
                  <a:gd name="T102" fmla="*/ 28 w 1941"/>
                  <a:gd name="T103" fmla="*/ 169 h 1805"/>
                  <a:gd name="T104" fmla="*/ 72 w 1941"/>
                  <a:gd name="T105" fmla="*/ 100 h 1805"/>
                  <a:gd name="T106" fmla="*/ 134 w 1941"/>
                  <a:gd name="T107" fmla="*/ 47 h 1805"/>
                  <a:gd name="T108" fmla="*/ 209 w 1941"/>
                  <a:gd name="T109" fmla="*/ 13 h 1805"/>
                  <a:gd name="T110" fmla="*/ 294 w 1941"/>
                  <a:gd name="T111" fmla="*/ 0 h 1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41" h="1805">
                    <a:moveTo>
                      <a:pt x="294" y="141"/>
                    </a:moveTo>
                    <a:lnTo>
                      <a:pt x="262" y="144"/>
                    </a:lnTo>
                    <a:lnTo>
                      <a:pt x="233" y="152"/>
                    </a:lnTo>
                    <a:lnTo>
                      <a:pt x="208" y="166"/>
                    </a:lnTo>
                    <a:lnTo>
                      <a:pt x="186" y="185"/>
                    </a:lnTo>
                    <a:lnTo>
                      <a:pt x="167" y="207"/>
                    </a:lnTo>
                    <a:lnTo>
                      <a:pt x="153" y="234"/>
                    </a:lnTo>
                    <a:lnTo>
                      <a:pt x="143" y="262"/>
                    </a:lnTo>
                    <a:lnTo>
                      <a:pt x="140" y="293"/>
                    </a:lnTo>
                    <a:lnTo>
                      <a:pt x="140" y="1118"/>
                    </a:lnTo>
                    <a:lnTo>
                      <a:pt x="143" y="1149"/>
                    </a:lnTo>
                    <a:lnTo>
                      <a:pt x="153" y="1177"/>
                    </a:lnTo>
                    <a:lnTo>
                      <a:pt x="167" y="1203"/>
                    </a:lnTo>
                    <a:lnTo>
                      <a:pt x="186" y="1226"/>
                    </a:lnTo>
                    <a:lnTo>
                      <a:pt x="208" y="1244"/>
                    </a:lnTo>
                    <a:lnTo>
                      <a:pt x="233" y="1258"/>
                    </a:lnTo>
                    <a:lnTo>
                      <a:pt x="262" y="1267"/>
                    </a:lnTo>
                    <a:lnTo>
                      <a:pt x="294" y="1270"/>
                    </a:lnTo>
                    <a:lnTo>
                      <a:pt x="294" y="1270"/>
                    </a:lnTo>
                    <a:lnTo>
                      <a:pt x="468" y="1270"/>
                    </a:lnTo>
                    <a:lnTo>
                      <a:pt x="487" y="1274"/>
                    </a:lnTo>
                    <a:lnTo>
                      <a:pt x="504" y="1280"/>
                    </a:lnTo>
                    <a:lnTo>
                      <a:pt x="517" y="1292"/>
                    </a:lnTo>
                    <a:lnTo>
                      <a:pt x="529" y="1305"/>
                    </a:lnTo>
                    <a:lnTo>
                      <a:pt x="535" y="1322"/>
                    </a:lnTo>
                    <a:lnTo>
                      <a:pt x="538" y="1341"/>
                    </a:lnTo>
                    <a:lnTo>
                      <a:pt x="538" y="1571"/>
                    </a:lnTo>
                    <a:lnTo>
                      <a:pt x="831" y="1290"/>
                    </a:lnTo>
                    <a:lnTo>
                      <a:pt x="846" y="1279"/>
                    </a:lnTo>
                    <a:lnTo>
                      <a:pt x="862" y="1273"/>
                    </a:lnTo>
                    <a:lnTo>
                      <a:pt x="880" y="1270"/>
                    </a:lnTo>
                    <a:lnTo>
                      <a:pt x="1646" y="1270"/>
                    </a:lnTo>
                    <a:lnTo>
                      <a:pt x="1677" y="1267"/>
                    </a:lnTo>
                    <a:lnTo>
                      <a:pt x="1706" y="1258"/>
                    </a:lnTo>
                    <a:lnTo>
                      <a:pt x="1732" y="1244"/>
                    </a:lnTo>
                    <a:lnTo>
                      <a:pt x="1754" y="1226"/>
                    </a:lnTo>
                    <a:lnTo>
                      <a:pt x="1773" y="1203"/>
                    </a:lnTo>
                    <a:lnTo>
                      <a:pt x="1787" y="1177"/>
                    </a:lnTo>
                    <a:lnTo>
                      <a:pt x="1796" y="1149"/>
                    </a:lnTo>
                    <a:lnTo>
                      <a:pt x="1799" y="1118"/>
                    </a:lnTo>
                    <a:lnTo>
                      <a:pt x="1799" y="293"/>
                    </a:lnTo>
                    <a:lnTo>
                      <a:pt x="1796" y="262"/>
                    </a:lnTo>
                    <a:lnTo>
                      <a:pt x="1787" y="234"/>
                    </a:lnTo>
                    <a:lnTo>
                      <a:pt x="1773" y="207"/>
                    </a:lnTo>
                    <a:lnTo>
                      <a:pt x="1754" y="185"/>
                    </a:lnTo>
                    <a:lnTo>
                      <a:pt x="1732" y="166"/>
                    </a:lnTo>
                    <a:lnTo>
                      <a:pt x="1706" y="152"/>
                    </a:lnTo>
                    <a:lnTo>
                      <a:pt x="1677" y="144"/>
                    </a:lnTo>
                    <a:lnTo>
                      <a:pt x="1646" y="141"/>
                    </a:lnTo>
                    <a:lnTo>
                      <a:pt x="294" y="141"/>
                    </a:lnTo>
                    <a:close/>
                    <a:moveTo>
                      <a:pt x="294" y="0"/>
                    </a:moveTo>
                    <a:lnTo>
                      <a:pt x="1647" y="0"/>
                    </a:lnTo>
                    <a:lnTo>
                      <a:pt x="1691" y="3"/>
                    </a:lnTo>
                    <a:lnTo>
                      <a:pt x="1732" y="13"/>
                    </a:lnTo>
                    <a:lnTo>
                      <a:pt x="1771" y="27"/>
                    </a:lnTo>
                    <a:lnTo>
                      <a:pt x="1807" y="47"/>
                    </a:lnTo>
                    <a:lnTo>
                      <a:pt x="1840" y="72"/>
                    </a:lnTo>
                    <a:lnTo>
                      <a:pt x="1869" y="100"/>
                    </a:lnTo>
                    <a:lnTo>
                      <a:pt x="1893" y="133"/>
                    </a:lnTo>
                    <a:lnTo>
                      <a:pt x="1913" y="169"/>
                    </a:lnTo>
                    <a:lnTo>
                      <a:pt x="1928" y="208"/>
                    </a:lnTo>
                    <a:lnTo>
                      <a:pt x="1938" y="250"/>
                    </a:lnTo>
                    <a:lnTo>
                      <a:pt x="1941" y="293"/>
                    </a:lnTo>
                    <a:lnTo>
                      <a:pt x="1941" y="1118"/>
                    </a:lnTo>
                    <a:lnTo>
                      <a:pt x="1938" y="1161"/>
                    </a:lnTo>
                    <a:lnTo>
                      <a:pt x="1928" y="1203"/>
                    </a:lnTo>
                    <a:lnTo>
                      <a:pt x="1913" y="1241"/>
                    </a:lnTo>
                    <a:lnTo>
                      <a:pt x="1893" y="1277"/>
                    </a:lnTo>
                    <a:lnTo>
                      <a:pt x="1869" y="1310"/>
                    </a:lnTo>
                    <a:lnTo>
                      <a:pt x="1840" y="1339"/>
                    </a:lnTo>
                    <a:lnTo>
                      <a:pt x="1807" y="1363"/>
                    </a:lnTo>
                    <a:lnTo>
                      <a:pt x="1771" y="1384"/>
                    </a:lnTo>
                    <a:lnTo>
                      <a:pt x="1732" y="1398"/>
                    </a:lnTo>
                    <a:lnTo>
                      <a:pt x="1691" y="1407"/>
                    </a:lnTo>
                    <a:lnTo>
                      <a:pt x="1647" y="1410"/>
                    </a:lnTo>
                    <a:lnTo>
                      <a:pt x="908" y="1410"/>
                    </a:lnTo>
                    <a:lnTo>
                      <a:pt x="517" y="1785"/>
                    </a:lnTo>
                    <a:lnTo>
                      <a:pt x="502" y="1796"/>
                    </a:lnTo>
                    <a:lnTo>
                      <a:pt x="486" y="1803"/>
                    </a:lnTo>
                    <a:lnTo>
                      <a:pt x="468" y="1805"/>
                    </a:lnTo>
                    <a:lnTo>
                      <a:pt x="454" y="1804"/>
                    </a:lnTo>
                    <a:lnTo>
                      <a:pt x="440" y="1799"/>
                    </a:lnTo>
                    <a:lnTo>
                      <a:pt x="426" y="1791"/>
                    </a:lnTo>
                    <a:lnTo>
                      <a:pt x="414" y="1780"/>
                    </a:lnTo>
                    <a:lnTo>
                      <a:pt x="405" y="1767"/>
                    </a:lnTo>
                    <a:lnTo>
                      <a:pt x="400" y="1751"/>
                    </a:lnTo>
                    <a:lnTo>
                      <a:pt x="398" y="1735"/>
                    </a:lnTo>
                    <a:lnTo>
                      <a:pt x="398" y="1410"/>
                    </a:lnTo>
                    <a:lnTo>
                      <a:pt x="294" y="1410"/>
                    </a:lnTo>
                    <a:lnTo>
                      <a:pt x="250" y="1407"/>
                    </a:lnTo>
                    <a:lnTo>
                      <a:pt x="209" y="1398"/>
                    </a:lnTo>
                    <a:lnTo>
                      <a:pt x="170" y="1384"/>
                    </a:lnTo>
                    <a:lnTo>
                      <a:pt x="134" y="1363"/>
                    </a:lnTo>
                    <a:lnTo>
                      <a:pt x="101" y="1339"/>
                    </a:lnTo>
                    <a:lnTo>
                      <a:pt x="72" y="1310"/>
                    </a:lnTo>
                    <a:lnTo>
                      <a:pt x="47" y="1277"/>
                    </a:lnTo>
                    <a:lnTo>
                      <a:pt x="28" y="1241"/>
                    </a:lnTo>
                    <a:lnTo>
                      <a:pt x="13" y="1203"/>
                    </a:lnTo>
                    <a:lnTo>
                      <a:pt x="4" y="1161"/>
                    </a:lnTo>
                    <a:lnTo>
                      <a:pt x="0" y="1118"/>
                    </a:lnTo>
                    <a:lnTo>
                      <a:pt x="0" y="293"/>
                    </a:lnTo>
                    <a:lnTo>
                      <a:pt x="4" y="250"/>
                    </a:lnTo>
                    <a:lnTo>
                      <a:pt x="13" y="208"/>
                    </a:lnTo>
                    <a:lnTo>
                      <a:pt x="28" y="169"/>
                    </a:lnTo>
                    <a:lnTo>
                      <a:pt x="47" y="133"/>
                    </a:lnTo>
                    <a:lnTo>
                      <a:pt x="72" y="100"/>
                    </a:lnTo>
                    <a:lnTo>
                      <a:pt x="101" y="72"/>
                    </a:lnTo>
                    <a:lnTo>
                      <a:pt x="134" y="47"/>
                    </a:lnTo>
                    <a:lnTo>
                      <a:pt x="170" y="27"/>
                    </a:lnTo>
                    <a:lnTo>
                      <a:pt x="209" y="13"/>
                    </a:lnTo>
                    <a:lnTo>
                      <a:pt x="250" y="3"/>
                    </a:lnTo>
                    <a:lnTo>
                      <a:pt x="294"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62" name="Freeform 271"/>
              <p:cNvSpPr/>
              <p:nvPr>
                <p:custDataLst>
                  <p:tags r:id="rId24"/>
                </p:custDataLst>
              </p:nvPr>
            </p:nvSpPr>
            <p:spPr bwMode="auto">
              <a:xfrm>
                <a:off x="954088" y="3633788"/>
                <a:ext cx="182563" cy="22225"/>
              </a:xfrm>
              <a:custGeom>
                <a:avLst/>
                <a:gdLst>
                  <a:gd name="T0" fmla="*/ 70 w 1151"/>
                  <a:gd name="T1" fmla="*/ 0 h 139"/>
                  <a:gd name="T2" fmla="*/ 1081 w 1151"/>
                  <a:gd name="T3" fmla="*/ 0 h 139"/>
                  <a:gd name="T4" fmla="*/ 1099 w 1151"/>
                  <a:gd name="T5" fmla="*/ 2 h 139"/>
                  <a:gd name="T6" fmla="*/ 1116 w 1151"/>
                  <a:gd name="T7" fmla="*/ 9 h 139"/>
                  <a:gd name="T8" fmla="*/ 1131 w 1151"/>
                  <a:gd name="T9" fmla="*/ 20 h 139"/>
                  <a:gd name="T10" fmla="*/ 1141 w 1151"/>
                  <a:gd name="T11" fmla="*/ 33 h 139"/>
                  <a:gd name="T12" fmla="*/ 1149 w 1151"/>
                  <a:gd name="T13" fmla="*/ 50 h 139"/>
                  <a:gd name="T14" fmla="*/ 1151 w 1151"/>
                  <a:gd name="T15" fmla="*/ 69 h 139"/>
                  <a:gd name="T16" fmla="*/ 1149 w 1151"/>
                  <a:gd name="T17" fmla="*/ 88 h 139"/>
                  <a:gd name="T18" fmla="*/ 1141 w 1151"/>
                  <a:gd name="T19" fmla="*/ 104 h 139"/>
                  <a:gd name="T20" fmla="*/ 1131 w 1151"/>
                  <a:gd name="T21" fmla="*/ 119 h 139"/>
                  <a:gd name="T22" fmla="*/ 1116 w 1151"/>
                  <a:gd name="T23" fmla="*/ 130 h 139"/>
                  <a:gd name="T24" fmla="*/ 1099 w 1151"/>
                  <a:gd name="T25" fmla="*/ 137 h 139"/>
                  <a:gd name="T26" fmla="*/ 1081 w 1151"/>
                  <a:gd name="T27" fmla="*/ 139 h 139"/>
                  <a:gd name="T28" fmla="*/ 70 w 1151"/>
                  <a:gd name="T29" fmla="*/ 139 h 139"/>
                  <a:gd name="T30" fmla="*/ 52 w 1151"/>
                  <a:gd name="T31" fmla="*/ 137 h 139"/>
                  <a:gd name="T32" fmla="*/ 35 w 1151"/>
                  <a:gd name="T33" fmla="*/ 130 h 139"/>
                  <a:gd name="T34" fmla="*/ 22 w 1151"/>
                  <a:gd name="T35" fmla="*/ 119 h 139"/>
                  <a:gd name="T36" fmla="*/ 10 w 1151"/>
                  <a:gd name="T37" fmla="*/ 104 h 139"/>
                  <a:gd name="T38" fmla="*/ 3 w 1151"/>
                  <a:gd name="T39" fmla="*/ 88 h 139"/>
                  <a:gd name="T40" fmla="*/ 0 w 1151"/>
                  <a:gd name="T41" fmla="*/ 69 h 139"/>
                  <a:gd name="T42" fmla="*/ 3 w 1151"/>
                  <a:gd name="T43" fmla="*/ 50 h 139"/>
                  <a:gd name="T44" fmla="*/ 10 w 1151"/>
                  <a:gd name="T45" fmla="*/ 33 h 139"/>
                  <a:gd name="T46" fmla="*/ 21 w 1151"/>
                  <a:gd name="T47" fmla="*/ 20 h 139"/>
                  <a:gd name="T48" fmla="*/ 35 w 1151"/>
                  <a:gd name="T49" fmla="*/ 9 h 139"/>
                  <a:gd name="T50" fmla="*/ 52 w 1151"/>
                  <a:gd name="T51" fmla="*/ 2 h 139"/>
                  <a:gd name="T52" fmla="*/ 70 w 1151"/>
                  <a:gd name="T53"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51" h="139">
                    <a:moveTo>
                      <a:pt x="70" y="0"/>
                    </a:moveTo>
                    <a:lnTo>
                      <a:pt x="1081" y="0"/>
                    </a:lnTo>
                    <a:lnTo>
                      <a:pt x="1099" y="2"/>
                    </a:lnTo>
                    <a:lnTo>
                      <a:pt x="1116" y="9"/>
                    </a:lnTo>
                    <a:lnTo>
                      <a:pt x="1131" y="20"/>
                    </a:lnTo>
                    <a:lnTo>
                      <a:pt x="1141" y="33"/>
                    </a:lnTo>
                    <a:lnTo>
                      <a:pt x="1149" y="50"/>
                    </a:lnTo>
                    <a:lnTo>
                      <a:pt x="1151" y="69"/>
                    </a:lnTo>
                    <a:lnTo>
                      <a:pt x="1149" y="88"/>
                    </a:lnTo>
                    <a:lnTo>
                      <a:pt x="1141" y="104"/>
                    </a:lnTo>
                    <a:lnTo>
                      <a:pt x="1131" y="119"/>
                    </a:lnTo>
                    <a:lnTo>
                      <a:pt x="1116" y="130"/>
                    </a:lnTo>
                    <a:lnTo>
                      <a:pt x="1099" y="137"/>
                    </a:lnTo>
                    <a:lnTo>
                      <a:pt x="1081" y="139"/>
                    </a:lnTo>
                    <a:lnTo>
                      <a:pt x="70" y="139"/>
                    </a:lnTo>
                    <a:lnTo>
                      <a:pt x="52" y="137"/>
                    </a:lnTo>
                    <a:lnTo>
                      <a:pt x="35" y="130"/>
                    </a:lnTo>
                    <a:lnTo>
                      <a:pt x="22" y="119"/>
                    </a:lnTo>
                    <a:lnTo>
                      <a:pt x="10" y="104"/>
                    </a:lnTo>
                    <a:lnTo>
                      <a:pt x="3" y="88"/>
                    </a:lnTo>
                    <a:lnTo>
                      <a:pt x="0" y="69"/>
                    </a:lnTo>
                    <a:lnTo>
                      <a:pt x="3" y="50"/>
                    </a:lnTo>
                    <a:lnTo>
                      <a:pt x="10" y="33"/>
                    </a:lnTo>
                    <a:lnTo>
                      <a:pt x="21" y="20"/>
                    </a:lnTo>
                    <a:lnTo>
                      <a:pt x="35" y="9"/>
                    </a:lnTo>
                    <a:lnTo>
                      <a:pt x="52" y="2"/>
                    </a:lnTo>
                    <a:lnTo>
                      <a:pt x="70"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63" name="Freeform 272"/>
              <p:cNvSpPr/>
              <p:nvPr>
                <p:custDataLst>
                  <p:tags r:id="rId25"/>
                </p:custDataLst>
              </p:nvPr>
            </p:nvSpPr>
            <p:spPr bwMode="auto">
              <a:xfrm>
                <a:off x="954088" y="3694113"/>
                <a:ext cx="182563" cy="22225"/>
              </a:xfrm>
              <a:custGeom>
                <a:avLst/>
                <a:gdLst>
                  <a:gd name="T0" fmla="*/ 70 w 1151"/>
                  <a:gd name="T1" fmla="*/ 0 h 140"/>
                  <a:gd name="T2" fmla="*/ 1081 w 1151"/>
                  <a:gd name="T3" fmla="*/ 0 h 140"/>
                  <a:gd name="T4" fmla="*/ 1099 w 1151"/>
                  <a:gd name="T5" fmla="*/ 3 h 140"/>
                  <a:gd name="T6" fmla="*/ 1116 w 1151"/>
                  <a:gd name="T7" fmla="*/ 10 h 140"/>
                  <a:gd name="T8" fmla="*/ 1131 w 1151"/>
                  <a:gd name="T9" fmla="*/ 21 h 140"/>
                  <a:gd name="T10" fmla="*/ 1141 w 1151"/>
                  <a:gd name="T11" fmla="*/ 34 h 140"/>
                  <a:gd name="T12" fmla="*/ 1149 w 1151"/>
                  <a:gd name="T13" fmla="*/ 51 h 140"/>
                  <a:gd name="T14" fmla="*/ 1151 w 1151"/>
                  <a:gd name="T15" fmla="*/ 70 h 140"/>
                  <a:gd name="T16" fmla="*/ 1149 w 1151"/>
                  <a:gd name="T17" fmla="*/ 89 h 140"/>
                  <a:gd name="T18" fmla="*/ 1141 w 1151"/>
                  <a:gd name="T19" fmla="*/ 106 h 140"/>
                  <a:gd name="T20" fmla="*/ 1131 w 1151"/>
                  <a:gd name="T21" fmla="*/ 120 h 140"/>
                  <a:gd name="T22" fmla="*/ 1116 w 1151"/>
                  <a:gd name="T23" fmla="*/ 131 h 140"/>
                  <a:gd name="T24" fmla="*/ 1099 w 1151"/>
                  <a:gd name="T25" fmla="*/ 138 h 140"/>
                  <a:gd name="T26" fmla="*/ 1081 w 1151"/>
                  <a:gd name="T27" fmla="*/ 140 h 140"/>
                  <a:gd name="T28" fmla="*/ 70 w 1151"/>
                  <a:gd name="T29" fmla="*/ 140 h 140"/>
                  <a:gd name="T30" fmla="*/ 52 w 1151"/>
                  <a:gd name="T31" fmla="*/ 138 h 140"/>
                  <a:gd name="T32" fmla="*/ 35 w 1151"/>
                  <a:gd name="T33" fmla="*/ 131 h 140"/>
                  <a:gd name="T34" fmla="*/ 21 w 1151"/>
                  <a:gd name="T35" fmla="*/ 120 h 140"/>
                  <a:gd name="T36" fmla="*/ 10 w 1151"/>
                  <a:gd name="T37" fmla="*/ 106 h 140"/>
                  <a:gd name="T38" fmla="*/ 3 w 1151"/>
                  <a:gd name="T39" fmla="*/ 89 h 140"/>
                  <a:gd name="T40" fmla="*/ 0 w 1151"/>
                  <a:gd name="T41" fmla="*/ 70 h 140"/>
                  <a:gd name="T42" fmla="*/ 3 w 1151"/>
                  <a:gd name="T43" fmla="*/ 51 h 140"/>
                  <a:gd name="T44" fmla="*/ 10 w 1151"/>
                  <a:gd name="T45" fmla="*/ 34 h 140"/>
                  <a:gd name="T46" fmla="*/ 21 w 1151"/>
                  <a:gd name="T47" fmla="*/ 21 h 140"/>
                  <a:gd name="T48" fmla="*/ 35 w 1151"/>
                  <a:gd name="T49" fmla="*/ 10 h 140"/>
                  <a:gd name="T50" fmla="*/ 52 w 1151"/>
                  <a:gd name="T51" fmla="*/ 3 h 140"/>
                  <a:gd name="T52" fmla="*/ 70 w 1151"/>
                  <a:gd name="T53"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51" h="140">
                    <a:moveTo>
                      <a:pt x="70" y="0"/>
                    </a:moveTo>
                    <a:lnTo>
                      <a:pt x="1081" y="0"/>
                    </a:lnTo>
                    <a:lnTo>
                      <a:pt x="1099" y="3"/>
                    </a:lnTo>
                    <a:lnTo>
                      <a:pt x="1116" y="10"/>
                    </a:lnTo>
                    <a:lnTo>
                      <a:pt x="1131" y="21"/>
                    </a:lnTo>
                    <a:lnTo>
                      <a:pt x="1141" y="34"/>
                    </a:lnTo>
                    <a:lnTo>
                      <a:pt x="1149" y="51"/>
                    </a:lnTo>
                    <a:lnTo>
                      <a:pt x="1151" y="70"/>
                    </a:lnTo>
                    <a:lnTo>
                      <a:pt x="1149" y="89"/>
                    </a:lnTo>
                    <a:lnTo>
                      <a:pt x="1141" y="106"/>
                    </a:lnTo>
                    <a:lnTo>
                      <a:pt x="1131" y="120"/>
                    </a:lnTo>
                    <a:lnTo>
                      <a:pt x="1116" y="131"/>
                    </a:lnTo>
                    <a:lnTo>
                      <a:pt x="1099" y="138"/>
                    </a:lnTo>
                    <a:lnTo>
                      <a:pt x="1081" y="140"/>
                    </a:lnTo>
                    <a:lnTo>
                      <a:pt x="70" y="140"/>
                    </a:lnTo>
                    <a:lnTo>
                      <a:pt x="52" y="138"/>
                    </a:lnTo>
                    <a:lnTo>
                      <a:pt x="35" y="131"/>
                    </a:lnTo>
                    <a:lnTo>
                      <a:pt x="21" y="120"/>
                    </a:lnTo>
                    <a:lnTo>
                      <a:pt x="10" y="106"/>
                    </a:lnTo>
                    <a:lnTo>
                      <a:pt x="3" y="89"/>
                    </a:lnTo>
                    <a:lnTo>
                      <a:pt x="0" y="70"/>
                    </a:lnTo>
                    <a:lnTo>
                      <a:pt x="3" y="51"/>
                    </a:lnTo>
                    <a:lnTo>
                      <a:pt x="10" y="34"/>
                    </a:lnTo>
                    <a:lnTo>
                      <a:pt x="21" y="21"/>
                    </a:lnTo>
                    <a:lnTo>
                      <a:pt x="35" y="10"/>
                    </a:lnTo>
                    <a:lnTo>
                      <a:pt x="52" y="3"/>
                    </a:lnTo>
                    <a:lnTo>
                      <a:pt x="70"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64" name="Freeform 273"/>
              <p:cNvSpPr/>
              <p:nvPr>
                <p:custDataLst>
                  <p:tags r:id="rId26"/>
                </p:custDataLst>
              </p:nvPr>
            </p:nvSpPr>
            <p:spPr bwMode="auto">
              <a:xfrm>
                <a:off x="742950" y="3462338"/>
                <a:ext cx="342900" cy="550863"/>
              </a:xfrm>
              <a:custGeom>
                <a:avLst/>
                <a:gdLst>
                  <a:gd name="T0" fmla="*/ 1903 w 2162"/>
                  <a:gd name="T1" fmla="*/ 0 h 3477"/>
                  <a:gd name="T2" fmla="*/ 1977 w 2162"/>
                  <a:gd name="T3" fmla="*/ 12 h 3477"/>
                  <a:gd name="T4" fmla="*/ 2044 w 2162"/>
                  <a:gd name="T5" fmla="*/ 43 h 3477"/>
                  <a:gd name="T6" fmla="*/ 2098 w 2162"/>
                  <a:gd name="T7" fmla="*/ 89 h 3477"/>
                  <a:gd name="T8" fmla="*/ 2137 w 2162"/>
                  <a:gd name="T9" fmla="*/ 150 h 3477"/>
                  <a:gd name="T10" fmla="*/ 2159 w 2162"/>
                  <a:gd name="T11" fmla="*/ 220 h 3477"/>
                  <a:gd name="T12" fmla="*/ 2162 w 2162"/>
                  <a:gd name="T13" fmla="*/ 404 h 3477"/>
                  <a:gd name="T14" fmla="*/ 2152 w 2162"/>
                  <a:gd name="T15" fmla="*/ 440 h 3477"/>
                  <a:gd name="T16" fmla="*/ 2127 w 2162"/>
                  <a:gd name="T17" fmla="*/ 466 h 3477"/>
                  <a:gd name="T18" fmla="*/ 2091 w 2162"/>
                  <a:gd name="T19" fmla="*/ 475 h 3477"/>
                  <a:gd name="T20" fmla="*/ 2056 w 2162"/>
                  <a:gd name="T21" fmla="*/ 466 h 3477"/>
                  <a:gd name="T22" fmla="*/ 2030 w 2162"/>
                  <a:gd name="T23" fmla="*/ 440 h 3477"/>
                  <a:gd name="T24" fmla="*/ 2021 w 2162"/>
                  <a:gd name="T25" fmla="*/ 404 h 3477"/>
                  <a:gd name="T26" fmla="*/ 2018 w 2162"/>
                  <a:gd name="T27" fmla="*/ 232 h 3477"/>
                  <a:gd name="T28" fmla="*/ 1995 w 2162"/>
                  <a:gd name="T29" fmla="*/ 185 h 3477"/>
                  <a:gd name="T30" fmla="*/ 1955 w 2162"/>
                  <a:gd name="T31" fmla="*/ 154 h 3477"/>
                  <a:gd name="T32" fmla="*/ 1903 w 2162"/>
                  <a:gd name="T33" fmla="*/ 142 h 3477"/>
                  <a:gd name="T34" fmla="*/ 230 w 2162"/>
                  <a:gd name="T35" fmla="*/ 145 h 3477"/>
                  <a:gd name="T36" fmla="*/ 184 w 2162"/>
                  <a:gd name="T37" fmla="*/ 167 h 3477"/>
                  <a:gd name="T38" fmla="*/ 153 w 2162"/>
                  <a:gd name="T39" fmla="*/ 207 h 3477"/>
                  <a:gd name="T40" fmla="*/ 140 w 2162"/>
                  <a:gd name="T41" fmla="*/ 258 h 3477"/>
                  <a:gd name="T42" fmla="*/ 143 w 2162"/>
                  <a:gd name="T43" fmla="*/ 3246 h 3477"/>
                  <a:gd name="T44" fmla="*/ 166 w 2162"/>
                  <a:gd name="T45" fmla="*/ 3293 h 3477"/>
                  <a:gd name="T46" fmla="*/ 205 w 2162"/>
                  <a:gd name="T47" fmla="*/ 3324 h 3477"/>
                  <a:gd name="T48" fmla="*/ 257 w 2162"/>
                  <a:gd name="T49" fmla="*/ 3336 h 3477"/>
                  <a:gd name="T50" fmla="*/ 1931 w 2162"/>
                  <a:gd name="T51" fmla="*/ 3333 h 3477"/>
                  <a:gd name="T52" fmla="*/ 1976 w 2162"/>
                  <a:gd name="T53" fmla="*/ 3311 h 3477"/>
                  <a:gd name="T54" fmla="*/ 2009 w 2162"/>
                  <a:gd name="T55" fmla="*/ 3270 h 3477"/>
                  <a:gd name="T56" fmla="*/ 2021 w 2162"/>
                  <a:gd name="T57" fmla="*/ 3218 h 3477"/>
                  <a:gd name="T58" fmla="*/ 2023 w 2162"/>
                  <a:gd name="T59" fmla="*/ 2261 h 3477"/>
                  <a:gd name="T60" fmla="*/ 2041 w 2162"/>
                  <a:gd name="T61" fmla="*/ 2230 h 3477"/>
                  <a:gd name="T62" fmla="*/ 2073 w 2162"/>
                  <a:gd name="T63" fmla="*/ 2212 h 3477"/>
                  <a:gd name="T64" fmla="*/ 2110 w 2162"/>
                  <a:gd name="T65" fmla="*/ 2212 h 3477"/>
                  <a:gd name="T66" fmla="*/ 2141 w 2162"/>
                  <a:gd name="T67" fmla="*/ 2230 h 3477"/>
                  <a:gd name="T68" fmla="*/ 2159 w 2162"/>
                  <a:gd name="T69" fmla="*/ 2261 h 3477"/>
                  <a:gd name="T70" fmla="*/ 2162 w 2162"/>
                  <a:gd name="T71" fmla="*/ 3218 h 3477"/>
                  <a:gd name="T72" fmla="*/ 2150 w 2162"/>
                  <a:gd name="T73" fmla="*/ 3293 h 3477"/>
                  <a:gd name="T74" fmla="*/ 2119 w 2162"/>
                  <a:gd name="T75" fmla="*/ 3358 h 3477"/>
                  <a:gd name="T76" fmla="*/ 2073 w 2162"/>
                  <a:gd name="T77" fmla="*/ 3412 h 3477"/>
                  <a:gd name="T78" fmla="*/ 2012 w 2162"/>
                  <a:gd name="T79" fmla="*/ 3452 h 3477"/>
                  <a:gd name="T80" fmla="*/ 1941 w 2162"/>
                  <a:gd name="T81" fmla="*/ 3473 h 3477"/>
                  <a:gd name="T82" fmla="*/ 257 w 2162"/>
                  <a:gd name="T83" fmla="*/ 3477 h 3477"/>
                  <a:gd name="T84" fmla="*/ 183 w 2162"/>
                  <a:gd name="T85" fmla="*/ 3465 h 3477"/>
                  <a:gd name="T86" fmla="*/ 118 w 2162"/>
                  <a:gd name="T87" fmla="*/ 3434 h 3477"/>
                  <a:gd name="T88" fmla="*/ 62 w 2162"/>
                  <a:gd name="T89" fmla="*/ 3388 h 3477"/>
                  <a:gd name="T90" fmla="*/ 23 w 2162"/>
                  <a:gd name="T91" fmla="*/ 3327 h 3477"/>
                  <a:gd name="T92" fmla="*/ 2 w 2162"/>
                  <a:gd name="T93" fmla="*/ 3257 h 3477"/>
                  <a:gd name="T94" fmla="*/ 0 w 2162"/>
                  <a:gd name="T95" fmla="*/ 258 h 3477"/>
                  <a:gd name="T96" fmla="*/ 11 w 2162"/>
                  <a:gd name="T97" fmla="*/ 183 h 3477"/>
                  <a:gd name="T98" fmla="*/ 41 w 2162"/>
                  <a:gd name="T99" fmla="*/ 118 h 3477"/>
                  <a:gd name="T100" fmla="*/ 88 w 2162"/>
                  <a:gd name="T101" fmla="*/ 64 h 3477"/>
                  <a:gd name="T102" fmla="*/ 148 w 2162"/>
                  <a:gd name="T103" fmla="*/ 25 h 3477"/>
                  <a:gd name="T104" fmla="*/ 219 w 2162"/>
                  <a:gd name="T105" fmla="*/ 4 h 3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2" h="3477">
                    <a:moveTo>
                      <a:pt x="257" y="0"/>
                    </a:moveTo>
                    <a:lnTo>
                      <a:pt x="1903" y="0"/>
                    </a:lnTo>
                    <a:lnTo>
                      <a:pt x="1941" y="4"/>
                    </a:lnTo>
                    <a:lnTo>
                      <a:pt x="1977" y="12"/>
                    </a:lnTo>
                    <a:lnTo>
                      <a:pt x="2012" y="25"/>
                    </a:lnTo>
                    <a:lnTo>
                      <a:pt x="2044" y="43"/>
                    </a:lnTo>
                    <a:lnTo>
                      <a:pt x="2073" y="64"/>
                    </a:lnTo>
                    <a:lnTo>
                      <a:pt x="2098" y="89"/>
                    </a:lnTo>
                    <a:lnTo>
                      <a:pt x="2119" y="118"/>
                    </a:lnTo>
                    <a:lnTo>
                      <a:pt x="2137" y="150"/>
                    </a:lnTo>
                    <a:lnTo>
                      <a:pt x="2150" y="183"/>
                    </a:lnTo>
                    <a:lnTo>
                      <a:pt x="2159" y="220"/>
                    </a:lnTo>
                    <a:lnTo>
                      <a:pt x="2162" y="258"/>
                    </a:lnTo>
                    <a:lnTo>
                      <a:pt x="2162" y="404"/>
                    </a:lnTo>
                    <a:lnTo>
                      <a:pt x="2159" y="424"/>
                    </a:lnTo>
                    <a:lnTo>
                      <a:pt x="2152" y="440"/>
                    </a:lnTo>
                    <a:lnTo>
                      <a:pt x="2141" y="454"/>
                    </a:lnTo>
                    <a:lnTo>
                      <a:pt x="2127" y="466"/>
                    </a:lnTo>
                    <a:lnTo>
                      <a:pt x="2110" y="472"/>
                    </a:lnTo>
                    <a:lnTo>
                      <a:pt x="2091" y="475"/>
                    </a:lnTo>
                    <a:lnTo>
                      <a:pt x="2073" y="472"/>
                    </a:lnTo>
                    <a:lnTo>
                      <a:pt x="2056" y="466"/>
                    </a:lnTo>
                    <a:lnTo>
                      <a:pt x="2041" y="454"/>
                    </a:lnTo>
                    <a:lnTo>
                      <a:pt x="2030" y="440"/>
                    </a:lnTo>
                    <a:lnTo>
                      <a:pt x="2023" y="424"/>
                    </a:lnTo>
                    <a:lnTo>
                      <a:pt x="2021" y="404"/>
                    </a:lnTo>
                    <a:lnTo>
                      <a:pt x="2021" y="258"/>
                    </a:lnTo>
                    <a:lnTo>
                      <a:pt x="2018" y="232"/>
                    </a:lnTo>
                    <a:lnTo>
                      <a:pt x="2009" y="207"/>
                    </a:lnTo>
                    <a:lnTo>
                      <a:pt x="1995" y="185"/>
                    </a:lnTo>
                    <a:lnTo>
                      <a:pt x="1976" y="167"/>
                    </a:lnTo>
                    <a:lnTo>
                      <a:pt x="1955" y="154"/>
                    </a:lnTo>
                    <a:lnTo>
                      <a:pt x="1931" y="145"/>
                    </a:lnTo>
                    <a:lnTo>
                      <a:pt x="1903" y="142"/>
                    </a:lnTo>
                    <a:lnTo>
                      <a:pt x="257" y="142"/>
                    </a:lnTo>
                    <a:lnTo>
                      <a:pt x="230" y="145"/>
                    </a:lnTo>
                    <a:lnTo>
                      <a:pt x="205" y="154"/>
                    </a:lnTo>
                    <a:lnTo>
                      <a:pt x="184" y="167"/>
                    </a:lnTo>
                    <a:lnTo>
                      <a:pt x="166" y="185"/>
                    </a:lnTo>
                    <a:lnTo>
                      <a:pt x="153" y="207"/>
                    </a:lnTo>
                    <a:lnTo>
                      <a:pt x="143" y="231"/>
                    </a:lnTo>
                    <a:lnTo>
                      <a:pt x="140" y="258"/>
                    </a:lnTo>
                    <a:lnTo>
                      <a:pt x="140" y="3218"/>
                    </a:lnTo>
                    <a:lnTo>
                      <a:pt x="143" y="3246"/>
                    </a:lnTo>
                    <a:lnTo>
                      <a:pt x="153" y="3270"/>
                    </a:lnTo>
                    <a:lnTo>
                      <a:pt x="166" y="3293"/>
                    </a:lnTo>
                    <a:lnTo>
                      <a:pt x="184" y="3311"/>
                    </a:lnTo>
                    <a:lnTo>
                      <a:pt x="205" y="3324"/>
                    </a:lnTo>
                    <a:lnTo>
                      <a:pt x="230" y="3333"/>
                    </a:lnTo>
                    <a:lnTo>
                      <a:pt x="257" y="3336"/>
                    </a:lnTo>
                    <a:lnTo>
                      <a:pt x="1903" y="3336"/>
                    </a:lnTo>
                    <a:lnTo>
                      <a:pt x="1931" y="3333"/>
                    </a:lnTo>
                    <a:lnTo>
                      <a:pt x="1955" y="3324"/>
                    </a:lnTo>
                    <a:lnTo>
                      <a:pt x="1976" y="3311"/>
                    </a:lnTo>
                    <a:lnTo>
                      <a:pt x="1995" y="3293"/>
                    </a:lnTo>
                    <a:lnTo>
                      <a:pt x="2009" y="3270"/>
                    </a:lnTo>
                    <a:lnTo>
                      <a:pt x="2018" y="3246"/>
                    </a:lnTo>
                    <a:lnTo>
                      <a:pt x="2021" y="3218"/>
                    </a:lnTo>
                    <a:lnTo>
                      <a:pt x="2021" y="2280"/>
                    </a:lnTo>
                    <a:lnTo>
                      <a:pt x="2023" y="2261"/>
                    </a:lnTo>
                    <a:lnTo>
                      <a:pt x="2030" y="2244"/>
                    </a:lnTo>
                    <a:lnTo>
                      <a:pt x="2041" y="2230"/>
                    </a:lnTo>
                    <a:lnTo>
                      <a:pt x="2056" y="2219"/>
                    </a:lnTo>
                    <a:lnTo>
                      <a:pt x="2073" y="2212"/>
                    </a:lnTo>
                    <a:lnTo>
                      <a:pt x="2091" y="2209"/>
                    </a:lnTo>
                    <a:lnTo>
                      <a:pt x="2110" y="2212"/>
                    </a:lnTo>
                    <a:lnTo>
                      <a:pt x="2127" y="2219"/>
                    </a:lnTo>
                    <a:lnTo>
                      <a:pt x="2141" y="2230"/>
                    </a:lnTo>
                    <a:lnTo>
                      <a:pt x="2152" y="2244"/>
                    </a:lnTo>
                    <a:lnTo>
                      <a:pt x="2159" y="2261"/>
                    </a:lnTo>
                    <a:lnTo>
                      <a:pt x="2162" y="2280"/>
                    </a:lnTo>
                    <a:lnTo>
                      <a:pt x="2162" y="3218"/>
                    </a:lnTo>
                    <a:lnTo>
                      <a:pt x="2159" y="3257"/>
                    </a:lnTo>
                    <a:lnTo>
                      <a:pt x="2150" y="3293"/>
                    </a:lnTo>
                    <a:lnTo>
                      <a:pt x="2137" y="3326"/>
                    </a:lnTo>
                    <a:lnTo>
                      <a:pt x="2119" y="3358"/>
                    </a:lnTo>
                    <a:lnTo>
                      <a:pt x="2098" y="3387"/>
                    </a:lnTo>
                    <a:lnTo>
                      <a:pt x="2073" y="3412"/>
                    </a:lnTo>
                    <a:lnTo>
                      <a:pt x="2044" y="3434"/>
                    </a:lnTo>
                    <a:lnTo>
                      <a:pt x="2012" y="3452"/>
                    </a:lnTo>
                    <a:lnTo>
                      <a:pt x="1979" y="3465"/>
                    </a:lnTo>
                    <a:lnTo>
                      <a:pt x="1941" y="3473"/>
                    </a:lnTo>
                    <a:lnTo>
                      <a:pt x="1903" y="3477"/>
                    </a:lnTo>
                    <a:lnTo>
                      <a:pt x="257" y="3477"/>
                    </a:lnTo>
                    <a:lnTo>
                      <a:pt x="219" y="3473"/>
                    </a:lnTo>
                    <a:lnTo>
                      <a:pt x="183" y="3465"/>
                    </a:lnTo>
                    <a:lnTo>
                      <a:pt x="148" y="3452"/>
                    </a:lnTo>
                    <a:lnTo>
                      <a:pt x="118" y="3434"/>
                    </a:lnTo>
                    <a:lnTo>
                      <a:pt x="88" y="3413"/>
                    </a:lnTo>
                    <a:lnTo>
                      <a:pt x="62" y="3388"/>
                    </a:lnTo>
                    <a:lnTo>
                      <a:pt x="41" y="3359"/>
                    </a:lnTo>
                    <a:lnTo>
                      <a:pt x="23" y="3327"/>
                    </a:lnTo>
                    <a:lnTo>
                      <a:pt x="11" y="3294"/>
                    </a:lnTo>
                    <a:lnTo>
                      <a:pt x="2" y="3257"/>
                    </a:lnTo>
                    <a:lnTo>
                      <a:pt x="0" y="3218"/>
                    </a:lnTo>
                    <a:lnTo>
                      <a:pt x="0" y="258"/>
                    </a:lnTo>
                    <a:lnTo>
                      <a:pt x="2" y="220"/>
                    </a:lnTo>
                    <a:lnTo>
                      <a:pt x="11" y="183"/>
                    </a:lnTo>
                    <a:lnTo>
                      <a:pt x="23" y="150"/>
                    </a:lnTo>
                    <a:lnTo>
                      <a:pt x="41" y="118"/>
                    </a:lnTo>
                    <a:lnTo>
                      <a:pt x="62" y="89"/>
                    </a:lnTo>
                    <a:lnTo>
                      <a:pt x="88" y="64"/>
                    </a:lnTo>
                    <a:lnTo>
                      <a:pt x="118" y="43"/>
                    </a:lnTo>
                    <a:lnTo>
                      <a:pt x="148" y="25"/>
                    </a:lnTo>
                    <a:lnTo>
                      <a:pt x="183" y="12"/>
                    </a:lnTo>
                    <a:lnTo>
                      <a:pt x="219" y="4"/>
                    </a:lnTo>
                    <a:lnTo>
                      <a:pt x="257"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65" name="Freeform 274"/>
              <p:cNvSpPr/>
              <p:nvPr>
                <p:custDataLst>
                  <p:tags r:id="rId27"/>
                </p:custDataLst>
              </p:nvPr>
            </p:nvSpPr>
            <p:spPr bwMode="auto">
              <a:xfrm>
                <a:off x="869950" y="3924300"/>
                <a:ext cx="88900" cy="22225"/>
              </a:xfrm>
              <a:custGeom>
                <a:avLst/>
                <a:gdLst>
                  <a:gd name="T0" fmla="*/ 70 w 562"/>
                  <a:gd name="T1" fmla="*/ 0 h 140"/>
                  <a:gd name="T2" fmla="*/ 492 w 562"/>
                  <a:gd name="T3" fmla="*/ 0 h 140"/>
                  <a:gd name="T4" fmla="*/ 510 w 562"/>
                  <a:gd name="T5" fmla="*/ 3 h 140"/>
                  <a:gd name="T6" fmla="*/ 527 w 562"/>
                  <a:gd name="T7" fmla="*/ 9 h 140"/>
                  <a:gd name="T8" fmla="*/ 542 w 562"/>
                  <a:gd name="T9" fmla="*/ 21 h 140"/>
                  <a:gd name="T10" fmla="*/ 553 w 562"/>
                  <a:gd name="T11" fmla="*/ 35 h 140"/>
                  <a:gd name="T12" fmla="*/ 560 w 562"/>
                  <a:gd name="T13" fmla="*/ 52 h 140"/>
                  <a:gd name="T14" fmla="*/ 562 w 562"/>
                  <a:gd name="T15" fmla="*/ 71 h 140"/>
                  <a:gd name="T16" fmla="*/ 560 w 562"/>
                  <a:gd name="T17" fmla="*/ 89 h 140"/>
                  <a:gd name="T18" fmla="*/ 553 w 562"/>
                  <a:gd name="T19" fmla="*/ 106 h 140"/>
                  <a:gd name="T20" fmla="*/ 542 w 562"/>
                  <a:gd name="T21" fmla="*/ 120 h 140"/>
                  <a:gd name="T22" fmla="*/ 527 w 562"/>
                  <a:gd name="T23" fmla="*/ 131 h 140"/>
                  <a:gd name="T24" fmla="*/ 510 w 562"/>
                  <a:gd name="T25" fmla="*/ 138 h 140"/>
                  <a:gd name="T26" fmla="*/ 492 w 562"/>
                  <a:gd name="T27" fmla="*/ 140 h 140"/>
                  <a:gd name="T28" fmla="*/ 70 w 562"/>
                  <a:gd name="T29" fmla="*/ 140 h 140"/>
                  <a:gd name="T30" fmla="*/ 51 w 562"/>
                  <a:gd name="T31" fmla="*/ 138 h 140"/>
                  <a:gd name="T32" fmla="*/ 34 w 562"/>
                  <a:gd name="T33" fmla="*/ 131 h 140"/>
                  <a:gd name="T34" fmla="*/ 20 w 562"/>
                  <a:gd name="T35" fmla="*/ 120 h 140"/>
                  <a:gd name="T36" fmla="*/ 9 w 562"/>
                  <a:gd name="T37" fmla="*/ 106 h 140"/>
                  <a:gd name="T38" fmla="*/ 2 w 562"/>
                  <a:gd name="T39" fmla="*/ 89 h 140"/>
                  <a:gd name="T40" fmla="*/ 0 w 562"/>
                  <a:gd name="T41" fmla="*/ 71 h 140"/>
                  <a:gd name="T42" fmla="*/ 2 w 562"/>
                  <a:gd name="T43" fmla="*/ 52 h 140"/>
                  <a:gd name="T44" fmla="*/ 9 w 562"/>
                  <a:gd name="T45" fmla="*/ 35 h 140"/>
                  <a:gd name="T46" fmla="*/ 20 w 562"/>
                  <a:gd name="T47" fmla="*/ 21 h 140"/>
                  <a:gd name="T48" fmla="*/ 34 w 562"/>
                  <a:gd name="T49" fmla="*/ 9 h 140"/>
                  <a:gd name="T50" fmla="*/ 51 w 562"/>
                  <a:gd name="T51" fmla="*/ 3 h 140"/>
                  <a:gd name="T52" fmla="*/ 70 w 562"/>
                  <a:gd name="T53"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2" h="140">
                    <a:moveTo>
                      <a:pt x="70" y="0"/>
                    </a:moveTo>
                    <a:lnTo>
                      <a:pt x="492" y="0"/>
                    </a:lnTo>
                    <a:lnTo>
                      <a:pt x="510" y="3"/>
                    </a:lnTo>
                    <a:lnTo>
                      <a:pt x="527" y="9"/>
                    </a:lnTo>
                    <a:lnTo>
                      <a:pt x="542" y="21"/>
                    </a:lnTo>
                    <a:lnTo>
                      <a:pt x="553" y="35"/>
                    </a:lnTo>
                    <a:lnTo>
                      <a:pt x="560" y="52"/>
                    </a:lnTo>
                    <a:lnTo>
                      <a:pt x="562" y="71"/>
                    </a:lnTo>
                    <a:lnTo>
                      <a:pt x="560" y="89"/>
                    </a:lnTo>
                    <a:lnTo>
                      <a:pt x="553" y="106"/>
                    </a:lnTo>
                    <a:lnTo>
                      <a:pt x="542" y="120"/>
                    </a:lnTo>
                    <a:lnTo>
                      <a:pt x="527" y="131"/>
                    </a:lnTo>
                    <a:lnTo>
                      <a:pt x="510" y="138"/>
                    </a:lnTo>
                    <a:lnTo>
                      <a:pt x="492" y="140"/>
                    </a:lnTo>
                    <a:lnTo>
                      <a:pt x="70" y="140"/>
                    </a:lnTo>
                    <a:lnTo>
                      <a:pt x="51" y="138"/>
                    </a:lnTo>
                    <a:lnTo>
                      <a:pt x="34" y="131"/>
                    </a:lnTo>
                    <a:lnTo>
                      <a:pt x="20" y="120"/>
                    </a:lnTo>
                    <a:lnTo>
                      <a:pt x="9" y="106"/>
                    </a:lnTo>
                    <a:lnTo>
                      <a:pt x="2" y="89"/>
                    </a:lnTo>
                    <a:lnTo>
                      <a:pt x="0" y="71"/>
                    </a:lnTo>
                    <a:lnTo>
                      <a:pt x="2" y="52"/>
                    </a:lnTo>
                    <a:lnTo>
                      <a:pt x="9" y="35"/>
                    </a:lnTo>
                    <a:lnTo>
                      <a:pt x="20" y="21"/>
                    </a:lnTo>
                    <a:lnTo>
                      <a:pt x="34" y="9"/>
                    </a:lnTo>
                    <a:lnTo>
                      <a:pt x="51" y="3"/>
                    </a:lnTo>
                    <a:lnTo>
                      <a:pt x="70"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29" name="Group 64"/>
            <p:cNvGrpSpPr/>
            <p:nvPr/>
          </p:nvGrpSpPr>
          <p:grpSpPr>
            <a:xfrm>
              <a:off x="4164796" y="4320727"/>
              <a:ext cx="334575" cy="443121"/>
              <a:chOff x="5422900" y="5006975"/>
              <a:chExt cx="415925" cy="550863"/>
            </a:xfrm>
            <a:solidFill>
              <a:schemeClr val="accent2"/>
            </a:solidFill>
          </p:grpSpPr>
          <p:sp>
            <p:nvSpPr>
              <p:cNvPr id="53" name="Freeform 438"/>
              <p:cNvSpPr/>
              <p:nvPr>
                <p:custDataLst>
                  <p:tags r:id="rId28"/>
                </p:custDataLst>
              </p:nvPr>
            </p:nvSpPr>
            <p:spPr bwMode="auto">
              <a:xfrm>
                <a:off x="5632450" y="5006975"/>
                <a:ext cx="22225" cy="111125"/>
              </a:xfrm>
              <a:custGeom>
                <a:avLst/>
                <a:gdLst>
                  <a:gd name="T0" fmla="*/ 71 w 140"/>
                  <a:gd name="T1" fmla="*/ 0 h 700"/>
                  <a:gd name="T2" fmla="*/ 89 w 140"/>
                  <a:gd name="T3" fmla="*/ 3 h 700"/>
                  <a:gd name="T4" fmla="*/ 106 w 140"/>
                  <a:gd name="T5" fmla="*/ 10 h 700"/>
                  <a:gd name="T6" fmla="*/ 120 w 140"/>
                  <a:gd name="T7" fmla="*/ 21 h 700"/>
                  <a:gd name="T8" fmla="*/ 131 w 140"/>
                  <a:gd name="T9" fmla="*/ 35 h 700"/>
                  <a:gd name="T10" fmla="*/ 138 w 140"/>
                  <a:gd name="T11" fmla="*/ 52 h 700"/>
                  <a:gd name="T12" fmla="*/ 140 w 140"/>
                  <a:gd name="T13" fmla="*/ 70 h 700"/>
                  <a:gd name="T14" fmla="*/ 140 w 140"/>
                  <a:gd name="T15" fmla="*/ 629 h 700"/>
                  <a:gd name="T16" fmla="*/ 138 w 140"/>
                  <a:gd name="T17" fmla="*/ 647 h 700"/>
                  <a:gd name="T18" fmla="*/ 131 w 140"/>
                  <a:gd name="T19" fmla="*/ 664 h 700"/>
                  <a:gd name="T20" fmla="*/ 120 w 140"/>
                  <a:gd name="T21" fmla="*/ 679 h 700"/>
                  <a:gd name="T22" fmla="*/ 106 w 140"/>
                  <a:gd name="T23" fmla="*/ 689 h 700"/>
                  <a:gd name="T24" fmla="*/ 89 w 140"/>
                  <a:gd name="T25" fmla="*/ 697 h 700"/>
                  <a:gd name="T26" fmla="*/ 71 w 140"/>
                  <a:gd name="T27" fmla="*/ 700 h 700"/>
                  <a:gd name="T28" fmla="*/ 52 w 140"/>
                  <a:gd name="T29" fmla="*/ 697 h 700"/>
                  <a:gd name="T30" fmla="*/ 35 w 140"/>
                  <a:gd name="T31" fmla="*/ 690 h 700"/>
                  <a:gd name="T32" fmla="*/ 21 w 140"/>
                  <a:gd name="T33" fmla="*/ 679 h 700"/>
                  <a:gd name="T34" fmla="*/ 9 w 140"/>
                  <a:gd name="T35" fmla="*/ 665 h 700"/>
                  <a:gd name="T36" fmla="*/ 3 w 140"/>
                  <a:gd name="T37" fmla="*/ 648 h 700"/>
                  <a:gd name="T38" fmla="*/ 0 w 140"/>
                  <a:gd name="T39" fmla="*/ 629 h 700"/>
                  <a:gd name="T40" fmla="*/ 0 w 140"/>
                  <a:gd name="T41" fmla="*/ 70 h 700"/>
                  <a:gd name="T42" fmla="*/ 3 w 140"/>
                  <a:gd name="T43" fmla="*/ 52 h 700"/>
                  <a:gd name="T44" fmla="*/ 9 w 140"/>
                  <a:gd name="T45" fmla="*/ 35 h 700"/>
                  <a:gd name="T46" fmla="*/ 21 w 140"/>
                  <a:gd name="T47" fmla="*/ 21 h 700"/>
                  <a:gd name="T48" fmla="*/ 35 w 140"/>
                  <a:gd name="T49" fmla="*/ 10 h 700"/>
                  <a:gd name="T50" fmla="*/ 52 w 140"/>
                  <a:gd name="T51" fmla="*/ 3 h 700"/>
                  <a:gd name="T52" fmla="*/ 71 w 140"/>
                  <a:gd name="T53" fmla="*/ 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 h="700">
                    <a:moveTo>
                      <a:pt x="71" y="0"/>
                    </a:moveTo>
                    <a:lnTo>
                      <a:pt x="89" y="3"/>
                    </a:lnTo>
                    <a:lnTo>
                      <a:pt x="106" y="10"/>
                    </a:lnTo>
                    <a:lnTo>
                      <a:pt x="120" y="21"/>
                    </a:lnTo>
                    <a:lnTo>
                      <a:pt x="131" y="35"/>
                    </a:lnTo>
                    <a:lnTo>
                      <a:pt x="138" y="52"/>
                    </a:lnTo>
                    <a:lnTo>
                      <a:pt x="140" y="70"/>
                    </a:lnTo>
                    <a:lnTo>
                      <a:pt x="140" y="629"/>
                    </a:lnTo>
                    <a:lnTo>
                      <a:pt x="138" y="647"/>
                    </a:lnTo>
                    <a:lnTo>
                      <a:pt x="131" y="664"/>
                    </a:lnTo>
                    <a:lnTo>
                      <a:pt x="120" y="679"/>
                    </a:lnTo>
                    <a:lnTo>
                      <a:pt x="106" y="689"/>
                    </a:lnTo>
                    <a:lnTo>
                      <a:pt x="89" y="697"/>
                    </a:lnTo>
                    <a:lnTo>
                      <a:pt x="71" y="700"/>
                    </a:lnTo>
                    <a:lnTo>
                      <a:pt x="52" y="697"/>
                    </a:lnTo>
                    <a:lnTo>
                      <a:pt x="35" y="690"/>
                    </a:lnTo>
                    <a:lnTo>
                      <a:pt x="21" y="679"/>
                    </a:lnTo>
                    <a:lnTo>
                      <a:pt x="9" y="665"/>
                    </a:lnTo>
                    <a:lnTo>
                      <a:pt x="3" y="648"/>
                    </a:lnTo>
                    <a:lnTo>
                      <a:pt x="0" y="629"/>
                    </a:lnTo>
                    <a:lnTo>
                      <a:pt x="0" y="70"/>
                    </a:lnTo>
                    <a:lnTo>
                      <a:pt x="3" y="52"/>
                    </a:lnTo>
                    <a:lnTo>
                      <a:pt x="9" y="35"/>
                    </a:lnTo>
                    <a:lnTo>
                      <a:pt x="21" y="21"/>
                    </a:lnTo>
                    <a:lnTo>
                      <a:pt x="35" y="10"/>
                    </a:lnTo>
                    <a:lnTo>
                      <a:pt x="52" y="3"/>
                    </a:lnTo>
                    <a:lnTo>
                      <a:pt x="71"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54" name="Freeform 439"/>
              <p:cNvSpPr/>
              <p:nvPr>
                <p:custDataLst>
                  <p:tags r:id="rId29"/>
                </p:custDataLst>
              </p:nvPr>
            </p:nvSpPr>
            <p:spPr bwMode="auto">
              <a:xfrm>
                <a:off x="5486400" y="5057775"/>
                <a:ext cx="84138" cy="84137"/>
              </a:xfrm>
              <a:custGeom>
                <a:avLst/>
                <a:gdLst>
                  <a:gd name="T0" fmla="*/ 70 w 535"/>
                  <a:gd name="T1" fmla="*/ 0 h 535"/>
                  <a:gd name="T2" fmla="*/ 88 w 535"/>
                  <a:gd name="T3" fmla="*/ 2 h 535"/>
                  <a:gd name="T4" fmla="*/ 105 w 535"/>
                  <a:gd name="T5" fmla="*/ 8 h 535"/>
                  <a:gd name="T6" fmla="*/ 120 w 535"/>
                  <a:gd name="T7" fmla="*/ 20 h 535"/>
                  <a:gd name="T8" fmla="*/ 514 w 535"/>
                  <a:gd name="T9" fmla="*/ 416 h 535"/>
                  <a:gd name="T10" fmla="*/ 526 w 535"/>
                  <a:gd name="T11" fmla="*/ 431 h 535"/>
                  <a:gd name="T12" fmla="*/ 533 w 535"/>
                  <a:gd name="T13" fmla="*/ 447 h 535"/>
                  <a:gd name="T14" fmla="*/ 535 w 535"/>
                  <a:gd name="T15" fmla="*/ 464 h 535"/>
                  <a:gd name="T16" fmla="*/ 533 w 535"/>
                  <a:gd name="T17" fmla="*/ 482 h 535"/>
                  <a:gd name="T18" fmla="*/ 526 w 535"/>
                  <a:gd name="T19" fmla="*/ 499 h 535"/>
                  <a:gd name="T20" fmla="*/ 514 w 535"/>
                  <a:gd name="T21" fmla="*/ 514 h 535"/>
                  <a:gd name="T22" fmla="*/ 499 w 535"/>
                  <a:gd name="T23" fmla="*/ 526 h 535"/>
                  <a:gd name="T24" fmla="*/ 482 w 535"/>
                  <a:gd name="T25" fmla="*/ 533 h 535"/>
                  <a:gd name="T26" fmla="*/ 465 w 535"/>
                  <a:gd name="T27" fmla="*/ 535 h 535"/>
                  <a:gd name="T28" fmla="*/ 447 w 535"/>
                  <a:gd name="T29" fmla="*/ 533 h 535"/>
                  <a:gd name="T30" fmla="*/ 430 w 535"/>
                  <a:gd name="T31" fmla="*/ 526 h 535"/>
                  <a:gd name="T32" fmla="*/ 416 w 535"/>
                  <a:gd name="T33" fmla="*/ 514 h 535"/>
                  <a:gd name="T34" fmla="*/ 20 w 535"/>
                  <a:gd name="T35" fmla="*/ 119 h 535"/>
                  <a:gd name="T36" fmla="*/ 10 w 535"/>
                  <a:gd name="T37" fmla="*/ 105 h 535"/>
                  <a:gd name="T38" fmla="*/ 2 w 535"/>
                  <a:gd name="T39" fmla="*/ 88 h 535"/>
                  <a:gd name="T40" fmla="*/ 0 w 535"/>
                  <a:gd name="T41" fmla="*/ 70 h 535"/>
                  <a:gd name="T42" fmla="*/ 2 w 535"/>
                  <a:gd name="T43" fmla="*/ 52 h 535"/>
                  <a:gd name="T44" fmla="*/ 10 w 535"/>
                  <a:gd name="T45" fmla="*/ 36 h 535"/>
                  <a:gd name="T46" fmla="*/ 20 w 535"/>
                  <a:gd name="T47" fmla="*/ 20 h 535"/>
                  <a:gd name="T48" fmla="*/ 36 w 535"/>
                  <a:gd name="T49" fmla="*/ 8 h 535"/>
                  <a:gd name="T50" fmla="*/ 53 w 535"/>
                  <a:gd name="T51" fmla="*/ 2 h 535"/>
                  <a:gd name="T52" fmla="*/ 70 w 535"/>
                  <a:gd name="T53" fmla="*/ 0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5" h="535">
                    <a:moveTo>
                      <a:pt x="70" y="0"/>
                    </a:moveTo>
                    <a:lnTo>
                      <a:pt x="88" y="2"/>
                    </a:lnTo>
                    <a:lnTo>
                      <a:pt x="105" y="8"/>
                    </a:lnTo>
                    <a:lnTo>
                      <a:pt x="120" y="20"/>
                    </a:lnTo>
                    <a:lnTo>
                      <a:pt x="514" y="416"/>
                    </a:lnTo>
                    <a:lnTo>
                      <a:pt x="526" y="431"/>
                    </a:lnTo>
                    <a:lnTo>
                      <a:pt x="533" y="447"/>
                    </a:lnTo>
                    <a:lnTo>
                      <a:pt x="535" y="464"/>
                    </a:lnTo>
                    <a:lnTo>
                      <a:pt x="533" y="482"/>
                    </a:lnTo>
                    <a:lnTo>
                      <a:pt x="526" y="499"/>
                    </a:lnTo>
                    <a:lnTo>
                      <a:pt x="514" y="514"/>
                    </a:lnTo>
                    <a:lnTo>
                      <a:pt x="499" y="526"/>
                    </a:lnTo>
                    <a:lnTo>
                      <a:pt x="482" y="533"/>
                    </a:lnTo>
                    <a:lnTo>
                      <a:pt x="465" y="535"/>
                    </a:lnTo>
                    <a:lnTo>
                      <a:pt x="447" y="533"/>
                    </a:lnTo>
                    <a:lnTo>
                      <a:pt x="430" y="526"/>
                    </a:lnTo>
                    <a:lnTo>
                      <a:pt x="416" y="514"/>
                    </a:lnTo>
                    <a:lnTo>
                      <a:pt x="20" y="119"/>
                    </a:lnTo>
                    <a:lnTo>
                      <a:pt x="10" y="105"/>
                    </a:lnTo>
                    <a:lnTo>
                      <a:pt x="2" y="88"/>
                    </a:lnTo>
                    <a:lnTo>
                      <a:pt x="0" y="70"/>
                    </a:lnTo>
                    <a:lnTo>
                      <a:pt x="2" y="52"/>
                    </a:lnTo>
                    <a:lnTo>
                      <a:pt x="10" y="36"/>
                    </a:lnTo>
                    <a:lnTo>
                      <a:pt x="20" y="20"/>
                    </a:lnTo>
                    <a:lnTo>
                      <a:pt x="36" y="8"/>
                    </a:lnTo>
                    <a:lnTo>
                      <a:pt x="53" y="2"/>
                    </a:lnTo>
                    <a:lnTo>
                      <a:pt x="70"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55" name="Freeform 440"/>
              <p:cNvSpPr/>
              <p:nvPr>
                <p:custDataLst>
                  <p:tags r:id="rId30"/>
                </p:custDataLst>
              </p:nvPr>
            </p:nvSpPr>
            <p:spPr bwMode="auto">
              <a:xfrm>
                <a:off x="5727700" y="5205413"/>
                <a:ext cx="111125" cy="22225"/>
              </a:xfrm>
              <a:custGeom>
                <a:avLst/>
                <a:gdLst>
                  <a:gd name="T0" fmla="*/ 71 w 699"/>
                  <a:gd name="T1" fmla="*/ 0 h 141"/>
                  <a:gd name="T2" fmla="*/ 629 w 699"/>
                  <a:gd name="T3" fmla="*/ 0 h 141"/>
                  <a:gd name="T4" fmla="*/ 647 w 699"/>
                  <a:gd name="T5" fmla="*/ 2 h 141"/>
                  <a:gd name="T6" fmla="*/ 664 w 699"/>
                  <a:gd name="T7" fmla="*/ 10 h 141"/>
                  <a:gd name="T8" fmla="*/ 679 w 699"/>
                  <a:gd name="T9" fmla="*/ 20 h 141"/>
                  <a:gd name="T10" fmla="*/ 689 w 699"/>
                  <a:gd name="T11" fmla="*/ 35 h 141"/>
                  <a:gd name="T12" fmla="*/ 697 w 699"/>
                  <a:gd name="T13" fmla="*/ 52 h 141"/>
                  <a:gd name="T14" fmla="*/ 699 w 699"/>
                  <a:gd name="T15" fmla="*/ 70 h 141"/>
                  <a:gd name="T16" fmla="*/ 697 w 699"/>
                  <a:gd name="T17" fmla="*/ 89 h 141"/>
                  <a:gd name="T18" fmla="*/ 689 w 699"/>
                  <a:gd name="T19" fmla="*/ 106 h 141"/>
                  <a:gd name="T20" fmla="*/ 679 w 699"/>
                  <a:gd name="T21" fmla="*/ 120 h 141"/>
                  <a:gd name="T22" fmla="*/ 664 w 699"/>
                  <a:gd name="T23" fmla="*/ 131 h 141"/>
                  <a:gd name="T24" fmla="*/ 647 w 699"/>
                  <a:gd name="T25" fmla="*/ 138 h 141"/>
                  <a:gd name="T26" fmla="*/ 629 w 699"/>
                  <a:gd name="T27" fmla="*/ 141 h 141"/>
                  <a:gd name="T28" fmla="*/ 71 w 699"/>
                  <a:gd name="T29" fmla="*/ 141 h 141"/>
                  <a:gd name="T30" fmla="*/ 52 w 699"/>
                  <a:gd name="T31" fmla="*/ 138 h 141"/>
                  <a:gd name="T32" fmla="*/ 35 w 699"/>
                  <a:gd name="T33" fmla="*/ 131 h 141"/>
                  <a:gd name="T34" fmla="*/ 21 w 699"/>
                  <a:gd name="T35" fmla="*/ 120 h 141"/>
                  <a:gd name="T36" fmla="*/ 10 w 699"/>
                  <a:gd name="T37" fmla="*/ 106 h 141"/>
                  <a:gd name="T38" fmla="*/ 3 w 699"/>
                  <a:gd name="T39" fmla="*/ 89 h 141"/>
                  <a:gd name="T40" fmla="*/ 0 w 699"/>
                  <a:gd name="T41" fmla="*/ 70 h 141"/>
                  <a:gd name="T42" fmla="*/ 3 w 699"/>
                  <a:gd name="T43" fmla="*/ 52 h 141"/>
                  <a:gd name="T44" fmla="*/ 10 w 699"/>
                  <a:gd name="T45" fmla="*/ 35 h 141"/>
                  <a:gd name="T46" fmla="*/ 21 w 699"/>
                  <a:gd name="T47" fmla="*/ 20 h 141"/>
                  <a:gd name="T48" fmla="*/ 35 w 699"/>
                  <a:gd name="T49" fmla="*/ 10 h 141"/>
                  <a:gd name="T50" fmla="*/ 52 w 699"/>
                  <a:gd name="T51" fmla="*/ 2 h 141"/>
                  <a:gd name="T52" fmla="*/ 71 w 699"/>
                  <a:gd name="T53"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9" h="141">
                    <a:moveTo>
                      <a:pt x="71" y="0"/>
                    </a:moveTo>
                    <a:lnTo>
                      <a:pt x="629" y="0"/>
                    </a:lnTo>
                    <a:lnTo>
                      <a:pt x="647" y="2"/>
                    </a:lnTo>
                    <a:lnTo>
                      <a:pt x="664" y="10"/>
                    </a:lnTo>
                    <a:lnTo>
                      <a:pt x="679" y="20"/>
                    </a:lnTo>
                    <a:lnTo>
                      <a:pt x="689" y="35"/>
                    </a:lnTo>
                    <a:lnTo>
                      <a:pt x="697" y="52"/>
                    </a:lnTo>
                    <a:lnTo>
                      <a:pt x="699" y="70"/>
                    </a:lnTo>
                    <a:lnTo>
                      <a:pt x="697" y="89"/>
                    </a:lnTo>
                    <a:lnTo>
                      <a:pt x="689" y="106"/>
                    </a:lnTo>
                    <a:lnTo>
                      <a:pt x="679" y="120"/>
                    </a:lnTo>
                    <a:lnTo>
                      <a:pt x="664" y="131"/>
                    </a:lnTo>
                    <a:lnTo>
                      <a:pt x="647" y="138"/>
                    </a:lnTo>
                    <a:lnTo>
                      <a:pt x="629" y="141"/>
                    </a:lnTo>
                    <a:lnTo>
                      <a:pt x="71" y="141"/>
                    </a:lnTo>
                    <a:lnTo>
                      <a:pt x="52" y="138"/>
                    </a:lnTo>
                    <a:lnTo>
                      <a:pt x="35" y="131"/>
                    </a:lnTo>
                    <a:lnTo>
                      <a:pt x="21" y="120"/>
                    </a:lnTo>
                    <a:lnTo>
                      <a:pt x="10" y="106"/>
                    </a:lnTo>
                    <a:lnTo>
                      <a:pt x="3" y="89"/>
                    </a:lnTo>
                    <a:lnTo>
                      <a:pt x="0" y="70"/>
                    </a:lnTo>
                    <a:lnTo>
                      <a:pt x="3" y="52"/>
                    </a:lnTo>
                    <a:lnTo>
                      <a:pt x="10" y="35"/>
                    </a:lnTo>
                    <a:lnTo>
                      <a:pt x="21" y="20"/>
                    </a:lnTo>
                    <a:lnTo>
                      <a:pt x="35" y="10"/>
                    </a:lnTo>
                    <a:lnTo>
                      <a:pt x="52" y="2"/>
                    </a:lnTo>
                    <a:lnTo>
                      <a:pt x="71"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56" name="Freeform 441"/>
              <p:cNvSpPr/>
              <p:nvPr>
                <p:custDataLst>
                  <p:tags r:id="rId31"/>
                </p:custDataLst>
              </p:nvPr>
            </p:nvSpPr>
            <p:spPr bwMode="auto">
              <a:xfrm>
                <a:off x="5448300" y="5205413"/>
                <a:ext cx="111125" cy="22225"/>
              </a:xfrm>
              <a:custGeom>
                <a:avLst/>
                <a:gdLst>
                  <a:gd name="T0" fmla="*/ 70 w 698"/>
                  <a:gd name="T1" fmla="*/ 0 h 141"/>
                  <a:gd name="T2" fmla="*/ 628 w 698"/>
                  <a:gd name="T3" fmla="*/ 0 h 141"/>
                  <a:gd name="T4" fmla="*/ 647 w 698"/>
                  <a:gd name="T5" fmla="*/ 2 h 141"/>
                  <a:gd name="T6" fmla="*/ 664 w 698"/>
                  <a:gd name="T7" fmla="*/ 10 h 141"/>
                  <a:gd name="T8" fmla="*/ 678 w 698"/>
                  <a:gd name="T9" fmla="*/ 20 h 141"/>
                  <a:gd name="T10" fmla="*/ 689 w 698"/>
                  <a:gd name="T11" fmla="*/ 35 h 141"/>
                  <a:gd name="T12" fmla="*/ 696 w 698"/>
                  <a:gd name="T13" fmla="*/ 52 h 141"/>
                  <a:gd name="T14" fmla="*/ 698 w 698"/>
                  <a:gd name="T15" fmla="*/ 70 h 141"/>
                  <a:gd name="T16" fmla="*/ 696 w 698"/>
                  <a:gd name="T17" fmla="*/ 89 h 141"/>
                  <a:gd name="T18" fmla="*/ 689 w 698"/>
                  <a:gd name="T19" fmla="*/ 106 h 141"/>
                  <a:gd name="T20" fmla="*/ 678 w 698"/>
                  <a:gd name="T21" fmla="*/ 120 h 141"/>
                  <a:gd name="T22" fmla="*/ 664 w 698"/>
                  <a:gd name="T23" fmla="*/ 131 h 141"/>
                  <a:gd name="T24" fmla="*/ 647 w 698"/>
                  <a:gd name="T25" fmla="*/ 138 h 141"/>
                  <a:gd name="T26" fmla="*/ 628 w 698"/>
                  <a:gd name="T27" fmla="*/ 141 h 141"/>
                  <a:gd name="T28" fmla="*/ 70 w 698"/>
                  <a:gd name="T29" fmla="*/ 141 h 141"/>
                  <a:gd name="T30" fmla="*/ 51 w 698"/>
                  <a:gd name="T31" fmla="*/ 138 h 141"/>
                  <a:gd name="T32" fmla="*/ 35 w 698"/>
                  <a:gd name="T33" fmla="*/ 131 h 141"/>
                  <a:gd name="T34" fmla="*/ 21 w 698"/>
                  <a:gd name="T35" fmla="*/ 120 h 141"/>
                  <a:gd name="T36" fmla="*/ 10 w 698"/>
                  <a:gd name="T37" fmla="*/ 106 h 141"/>
                  <a:gd name="T38" fmla="*/ 3 w 698"/>
                  <a:gd name="T39" fmla="*/ 89 h 141"/>
                  <a:gd name="T40" fmla="*/ 0 w 698"/>
                  <a:gd name="T41" fmla="*/ 70 h 141"/>
                  <a:gd name="T42" fmla="*/ 3 w 698"/>
                  <a:gd name="T43" fmla="*/ 52 h 141"/>
                  <a:gd name="T44" fmla="*/ 10 w 698"/>
                  <a:gd name="T45" fmla="*/ 35 h 141"/>
                  <a:gd name="T46" fmla="*/ 21 w 698"/>
                  <a:gd name="T47" fmla="*/ 21 h 141"/>
                  <a:gd name="T48" fmla="*/ 35 w 698"/>
                  <a:gd name="T49" fmla="*/ 10 h 141"/>
                  <a:gd name="T50" fmla="*/ 52 w 698"/>
                  <a:gd name="T51" fmla="*/ 2 h 141"/>
                  <a:gd name="T52" fmla="*/ 70 w 698"/>
                  <a:gd name="T53"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8" h="141">
                    <a:moveTo>
                      <a:pt x="70" y="0"/>
                    </a:moveTo>
                    <a:lnTo>
                      <a:pt x="628" y="0"/>
                    </a:lnTo>
                    <a:lnTo>
                      <a:pt x="647" y="2"/>
                    </a:lnTo>
                    <a:lnTo>
                      <a:pt x="664" y="10"/>
                    </a:lnTo>
                    <a:lnTo>
                      <a:pt x="678" y="20"/>
                    </a:lnTo>
                    <a:lnTo>
                      <a:pt x="689" y="35"/>
                    </a:lnTo>
                    <a:lnTo>
                      <a:pt x="696" y="52"/>
                    </a:lnTo>
                    <a:lnTo>
                      <a:pt x="698" y="70"/>
                    </a:lnTo>
                    <a:lnTo>
                      <a:pt x="696" y="89"/>
                    </a:lnTo>
                    <a:lnTo>
                      <a:pt x="689" y="106"/>
                    </a:lnTo>
                    <a:lnTo>
                      <a:pt x="678" y="120"/>
                    </a:lnTo>
                    <a:lnTo>
                      <a:pt x="664" y="131"/>
                    </a:lnTo>
                    <a:lnTo>
                      <a:pt x="647" y="138"/>
                    </a:lnTo>
                    <a:lnTo>
                      <a:pt x="628" y="141"/>
                    </a:lnTo>
                    <a:lnTo>
                      <a:pt x="70" y="141"/>
                    </a:lnTo>
                    <a:lnTo>
                      <a:pt x="51" y="138"/>
                    </a:lnTo>
                    <a:lnTo>
                      <a:pt x="35" y="131"/>
                    </a:lnTo>
                    <a:lnTo>
                      <a:pt x="21" y="120"/>
                    </a:lnTo>
                    <a:lnTo>
                      <a:pt x="10" y="106"/>
                    </a:lnTo>
                    <a:lnTo>
                      <a:pt x="3" y="89"/>
                    </a:lnTo>
                    <a:lnTo>
                      <a:pt x="0" y="70"/>
                    </a:lnTo>
                    <a:lnTo>
                      <a:pt x="3" y="52"/>
                    </a:lnTo>
                    <a:lnTo>
                      <a:pt x="10" y="35"/>
                    </a:lnTo>
                    <a:lnTo>
                      <a:pt x="21" y="21"/>
                    </a:lnTo>
                    <a:lnTo>
                      <a:pt x="35" y="10"/>
                    </a:lnTo>
                    <a:lnTo>
                      <a:pt x="52" y="2"/>
                    </a:lnTo>
                    <a:lnTo>
                      <a:pt x="70"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57" name="Freeform 442"/>
              <p:cNvSpPr/>
              <p:nvPr>
                <p:custDataLst>
                  <p:tags r:id="rId32"/>
                </p:custDataLst>
              </p:nvPr>
            </p:nvSpPr>
            <p:spPr bwMode="auto">
              <a:xfrm>
                <a:off x="5707063" y="5064125"/>
                <a:ext cx="84138" cy="84137"/>
              </a:xfrm>
              <a:custGeom>
                <a:avLst/>
                <a:gdLst>
                  <a:gd name="T0" fmla="*/ 465 w 535"/>
                  <a:gd name="T1" fmla="*/ 0 h 535"/>
                  <a:gd name="T2" fmla="*/ 483 w 535"/>
                  <a:gd name="T3" fmla="*/ 2 h 535"/>
                  <a:gd name="T4" fmla="*/ 500 w 535"/>
                  <a:gd name="T5" fmla="*/ 10 h 535"/>
                  <a:gd name="T6" fmla="*/ 515 w 535"/>
                  <a:gd name="T7" fmla="*/ 21 h 535"/>
                  <a:gd name="T8" fmla="*/ 526 w 535"/>
                  <a:gd name="T9" fmla="*/ 36 h 535"/>
                  <a:gd name="T10" fmla="*/ 533 w 535"/>
                  <a:gd name="T11" fmla="*/ 53 h 535"/>
                  <a:gd name="T12" fmla="*/ 535 w 535"/>
                  <a:gd name="T13" fmla="*/ 70 h 535"/>
                  <a:gd name="T14" fmla="*/ 533 w 535"/>
                  <a:gd name="T15" fmla="*/ 88 h 535"/>
                  <a:gd name="T16" fmla="*/ 526 w 535"/>
                  <a:gd name="T17" fmla="*/ 105 h 535"/>
                  <a:gd name="T18" fmla="*/ 515 w 535"/>
                  <a:gd name="T19" fmla="*/ 120 h 535"/>
                  <a:gd name="T20" fmla="*/ 121 w 535"/>
                  <a:gd name="T21" fmla="*/ 515 h 535"/>
                  <a:gd name="T22" fmla="*/ 105 w 535"/>
                  <a:gd name="T23" fmla="*/ 526 h 535"/>
                  <a:gd name="T24" fmla="*/ 88 w 535"/>
                  <a:gd name="T25" fmla="*/ 533 h 535"/>
                  <a:gd name="T26" fmla="*/ 71 w 535"/>
                  <a:gd name="T27" fmla="*/ 535 h 535"/>
                  <a:gd name="T28" fmla="*/ 53 w 535"/>
                  <a:gd name="T29" fmla="*/ 533 h 535"/>
                  <a:gd name="T30" fmla="*/ 36 w 535"/>
                  <a:gd name="T31" fmla="*/ 526 h 535"/>
                  <a:gd name="T32" fmla="*/ 21 w 535"/>
                  <a:gd name="T33" fmla="*/ 515 h 535"/>
                  <a:gd name="T34" fmla="*/ 10 w 535"/>
                  <a:gd name="T35" fmla="*/ 499 h 535"/>
                  <a:gd name="T36" fmla="*/ 2 w 535"/>
                  <a:gd name="T37" fmla="*/ 483 h 535"/>
                  <a:gd name="T38" fmla="*/ 0 w 535"/>
                  <a:gd name="T39" fmla="*/ 466 h 535"/>
                  <a:gd name="T40" fmla="*/ 2 w 535"/>
                  <a:gd name="T41" fmla="*/ 448 h 535"/>
                  <a:gd name="T42" fmla="*/ 10 w 535"/>
                  <a:gd name="T43" fmla="*/ 431 h 535"/>
                  <a:gd name="T44" fmla="*/ 21 w 535"/>
                  <a:gd name="T45" fmla="*/ 416 h 535"/>
                  <a:gd name="T46" fmla="*/ 415 w 535"/>
                  <a:gd name="T47" fmla="*/ 21 h 535"/>
                  <a:gd name="T48" fmla="*/ 430 w 535"/>
                  <a:gd name="T49" fmla="*/ 10 h 535"/>
                  <a:gd name="T50" fmla="*/ 447 w 535"/>
                  <a:gd name="T51" fmla="*/ 2 h 535"/>
                  <a:gd name="T52" fmla="*/ 465 w 535"/>
                  <a:gd name="T53" fmla="*/ 0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5" h="535">
                    <a:moveTo>
                      <a:pt x="465" y="0"/>
                    </a:moveTo>
                    <a:lnTo>
                      <a:pt x="483" y="2"/>
                    </a:lnTo>
                    <a:lnTo>
                      <a:pt x="500" y="10"/>
                    </a:lnTo>
                    <a:lnTo>
                      <a:pt x="515" y="21"/>
                    </a:lnTo>
                    <a:lnTo>
                      <a:pt x="526" y="36"/>
                    </a:lnTo>
                    <a:lnTo>
                      <a:pt x="533" y="53"/>
                    </a:lnTo>
                    <a:lnTo>
                      <a:pt x="535" y="70"/>
                    </a:lnTo>
                    <a:lnTo>
                      <a:pt x="533" y="88"/>
                    </a:lnTo>
                    <a:lnTo>
                      <a:pt x="526" y="105"/>
                    </a:lnTo>
                    <a:lnTo>
                      <a:pt x="515" y="120"/>
                    </a:lnTo>
                    <a:lnTo>
                      <a:pt x="121" y="515"/>
                    </a:lnTo>
                    <a:lnTo>
                      <a:pt x="105" y="526"/>
                    </a:lnTo>
                    <a:lnTo>
                      <a:pt x="88" y="533"/>
                    </a:lnTo>
                    <a:lnTo>
                      <a:pt x="71" y="535"/>
                    </a:lnTo>
                    <a:lnTo>
                      <a:pt x="53" y="533"/>
                    </a:lnTo>
                    <a:lnTo>
                      <a:pt x="36" y="526"/>
                    </a:lnTo>
                    <a:lnTo>
                      <a:pt x="21" y="515"/>
                    </a:lnTo>
                    <a:lnTo>
                      <a:pt x="10" y="499"/>
                    </a:lnTo>
                    <a:lnTo>
                      <a:pt x="2" y="483"/>
                    </a:lnTo>
                    <a:lnTo>
                      <a:pt x="0" y="466"/>
                    </a:lnTo>
                    <a:lnTo>
                      <a:pt x="2" y="448"/>
                    </a:lnTo>
                    <a:lnTo>
                      <a:pt x="10" y="431"/>
                    </a:lnTo>
                    <a:lnTo>
                      <a:pt x="21" y="416"/>
                    </a:lnTo>
                    <a:lnTo>
                      <a:pt x="415" y="21"/>
                    </a:lnTo>
                    <a:lnTo>
                      <a:pt x="430" y="10"/>
                    </a:lnTo>
                    <a:lnTo>
                      <a:pt x="447" y="2"/>
                    </a:lnTo>
                    <a:lnTo>
                      <a:pt x="465"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58" name="Freeform 443"/>
              <p:cNvSpPr>
                <a:spLocks noEditPoints="1"/>
              </p:cNvSpPr>
              <p:nvPr>
                <p:custDataLst>
                  <p:tags r:id="rId33"/>
                </p:custDataLst>
              </p:nvPr>
            </p:nvSpPr>
            <p:spPr bwMode="auto">
              <a:xfrm>
                <a:off x="5422900" y="5157788"/>
                <a:ext cx="414338" cy="400050"/>
              </a:xfrm>
              <a:custGeom>
                <a:avLst/>
                <a:gdLst>
                  <a:gd name="T0" fmla="*/ 550 w 2606"/>
                  <a:gd name="T1" fmla="*/ 1124 h 2518"/>
                  <a:gd name="T2" fmla="*/ 1266 w 2606"/>
                  <a:gd name="T3" fmla="*/ 142 h 2518"/>
                  <a:gd name="T4" fmla="*/ 1235 w 2606"/>
                  <a:gd name="T5" fmla="*/ 645 h 2518"/>
                  <a:gd name="T6" fmla="*/ 1171 w 2606"/>
                  <a:gd name="T7" fmla="*/ 820 h 2518"/>
                  <a:gd name="T8" fmla="*/ 1064 w 2606"/>
                  <a:gd name="T9" fmla="*/ 953 h 2518"/>
                  <a:gd name="T10" fmla="*/ 942 w 2606"/>
                  <a:gd name="T11" fmla="*/ 1049 h 2518"/>
                  <a:gd name="T12" fmla="*/ 826 w 2606"/>
                  <a:gd name="T13" fmla="*/ 1112 h 2518"/>
                  <a:gd name="T14" fmla="*/ 743 w 2606"/>
                  <a:gd name="T15" fmla="*/ 1144 h 2518"/>
                  <a:gd name="T16" fmla="*/ 703 w 2606"/>
                  <a:gd name="T17" fmla="*/ 1155 h 2518"/>
                  <a:gd name="T18" fmla="*/ 702 w 2606"/>
                  <a:gd name="T19" fmla="*/ 2220 h 2518"/>
                  <a:gd name="T20" fmla="*/ 783 w 2606"/>
                  <a:gd name="T21" fmla="*/ 2331 h 2518"/>
                  <a:gd name="T22" fmla="*/ 916 w 2606"/>
                  <a:gd name="T23" fmla="*/ 2376 h 2518"/>
                  <a:gd name="T24" fmla="*/ 2150 w 2606"/>
                  <a:gd name="T25" fmla="*/ 2358 h 2518"/>
                  <a:gd name="T26" fmla="*/ 2265 w 2606"/>
                  <a:gd name="T27" fmla="*/ 2281 h 2518"/>
                  <a:gd name="T28" fmla="*/ 2318 w 2606"/>
                  <a:gd name="T29" fmla="*/ 2141 h 2518"/>
                  <a:gd name="T30" fmla="*/ 2453 w 2606"/>
                  <a:gd name="T31" fmla="*/ 1126 h 2518"/>
                  <a:gd name="T32" fmla="*/ 2372 w 2606"/>
                  <a:gd name="T33" fmla="*/ 1017 h 2518"/>
                  <a:gd name="T34" fmla="*/ 2239 w 2606"/>
                  <a:gd name="T35" fmla="*/ 975 h 2518"/>
                  <a:gd name="T36" fmla="*/ 1566 w 2606"/>
                  <a:gd name="T37" fmla="*/ 955 h 2518"/>
                  <a:gd name="T38" fmla="*/ 1546 w 2606"/>
                  <a:gd name="T39" fmla="*/ 438 h 2518"/>
                  <a:gd name="T40" fmla="*/ 1523 w 2606"/>
                  <a:gd name="T41" fmla="*/ 280 h 2518"/>
                  <a:gd name="T42" fmla="*/ 1453 w 2606"/>
                  <a:gd name="T43" fmla="*/ 182 h 2518"/>
                  <a:gd name="T44" fmla="*/ 1345 w 2606"/>
                  <a:gd name="T45" fmla="*/ 142 h 2518"/>
                  <a:gd name="T46" fmla="*/ 1393 w 2606"/>
                  <a:gd name="T47" fmla="*/ 8 h 2518"/>
                  <a:gd name="T48" fmla="*/ 1537 w 2606"/>
                  <a:gd name="T49" fmla="*/ 69 h 2518"/>
                  <a:gd name="T50" fmla="*/ 1640 w 2606"/>
                  <a:gd name="T51" fmla="*/ 197 h 2518"/>
                  <a:gd name="T52" fmla="*/ 1685 w 2606"/>
                  <a:gd name="T53" fmla="*/ 383 h 2518"/>
                  <a:gd name="T54" fmla="*/ 2289 w 2606"/>
                  <a:gd name="T55" fmla="*/ 839 h 2518"/>
                  <a:gd name="T56" fmla="*/ 2464 w 2606"/>
                  <a:gd name="T57" fmla="*/ 913 h 2518"/>
                  <a:gd name="T58" fmla="*/ 2577 w 2606"/>
                  <a:gd name="T59" fmla="*/ 1060 h 2518"/>
                  <a:gd name="T60" fmla="*/ 2605 w 2606"/>
                  <a:gd name="T61" fmla="*/ 1208 h 2518"/>
                  <a:gd name="T62" fmla="*/ 2434 w 2606"/>
                  <a:gd name="T63" fmla="*/ 2257 h 2518"/>
                  <a:gd name="T64" fmla="*/ 2338 w 2606"/>
                  <a:gd name="T65" fmla="*/ 2409 h 2518"/>
                  <a:gd name="T66" fmla="*/ 2179 w 2606"/>
                  <a:gd name="T67" fmla="*/ 2496 h 2518"/>
                  <a:gd name="T68" fmla="*/ 916 w 2606"/>
                  <a:gd name="T69" fmla="*/ 2518 h 2518"/>
                  <a:gd name="T70" fmla="*/ 738 w 2606"/>
                  <a:gd name="T71" fmla="*/ 2471 h 2518"/>
                  <a:gd name="T72" fmla="*/ 628 w 2606"/>
                  <a:gd name="T73" fmla="*/ 2454 h 2518"/>
                  <a:gd name="T74" fmla="*/ 138 w 2606"/>
                  <a:gd name="T75" fmla="*/ 2476 h 2518"/>
                  <a:gd name="T76" fmla="*/ 41 w 2606"/>
                  <a:gd name="T77" fmla="*/ 2436 h 2518"/>
                  <a:gd name="T78" fmla="*/ 0 w 2606"/>
                  <a:gd name="T79" fmla="*/ 2339 h 2518"/>
                  <a:gd name="T80" fmla="*/ 24 w 2606"/>
                  <a:gd name="T81" fmla="*/ 1045 h 2518"/>
                  <a:gd name="T82" fmla="*/ 111 w 2606"/>
                  <a:gd name="T83" fmla="*/ 987 h 2518"/>
                  <a:gd name="T84" fmla="*/ 609 w 2606"/>
                  <a:gd name="T85" fmla="*/ 996 h 2518"/>
                  <a:gd name="T86" fmla="*/ 678 w 2606"/>
                  <a:gd name="T87" fmla="*/ 1017 h 2518"/>
                  <a:gd name="T88" fmla="*/ 722 w 2606"/>
                  <a:gd name="T89" fmla="*/ 1003 h 2518"/>
                  <a:gd name="T90" fmla="*/ 814 w 2606"/>
                  <a:gd name="T91" fmla="*/ 961 h 2518"/>
                  <a:gd name="T92" fmla="*/ 926 w 2606"/>
                  <a:gd name="T93" fmla="*/ 887 h 2518"/>
                  <a:gd name="T94" fmla="*/ 1029 w 2606"/>
                  <a:gd name="T95" fmla="*/ 779 h 2518"/>
                  <a:gd name="T96" fmla="*/ 1095 w 2606"/>
                  <a:gd name="T97" fmla="*/ 630 h 2518"/>
                  <a:gd name="T98" fmla="*/ 1106 w 2606"/>
                  <a:gd name="T99" fmla="*/ 71 h 2518"/>
                  <a:gd name="T100" fmla="*/ 1153 w 2606"/>
                  <a:gd name="T101" fmla="*/ 21 h 2518"/>
                  <a:gd name="T102" fmla="*/ 1206 w 2606"/>
                  <a:gd name="T103" fmla="*/ 9 h 2518"/>
                  <a:gd name="T104" fmla="*/ 1322 w 2606"/>
                  <a:gd name="T105" fmla="*/ 0 h 2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06" h="2518">
                    <a:moveTo>
                      <a:pt x="141" y="1124"/>
                    </a:moveTo>
                    <a:lnTo>
                      <a:pt x="141" y="2337"/>
                    </a:lnTo>
                    <a:lnTo>
                      <a:pt x="550" y="2337"/>
                    </a:lnTo>
                    <a:lnTo>
                      <a:pt x="550" y="1124"/>
                    </a:lnTo>
                    <a:lnTo>
                      <a:pt x="141" y="1124"/>
                    </a:lnTo>
                    <a:close/>
                    <a:moveTo>
                      <a:pt x="1318" y="139"/>
                    </a:moveTo>
                    <a:lnTo>
                      <a:pt x="1291" y="141"/>
                    </a:lnTo>
                    <a:lnTo>
                      <a:pt x="1266" y="142"/>
                    </a:lnTo>
                    <a:lnTo>
                      <a:pt x="1245" y="145"/>
                    </a:lnTo>
                    <a:lnTo>
                      <a:pt x="1245" y="541"/>
                    </a:lnTo>
                    <a:lnTo>
                      <a:pt x="1242" y="594"/>
                    </a:lnTo>
                    <a:lnTo>
                      <a:pt x="1235" y="645"/>
                    </a:lnTo>
                    <a:lnTo>
                      <a:pt x="1225" y="693"/>
                    </a:lnTo>
                    <a:lnTo>
                      <a:pt x="1210" y="738"/>
                    </a:lnTo>
                    <a:lnTo>
                      <a:pt x="1192" y="779"/>
                    </a:lnTo>
                    <a:lnTo>
                      <a:pt x="1171" y="820"/>
                    </a:lnTo>
                    <a:lnTo>
                      <a:pt x="1147" y="857"/>
                    </a:lnTo>
                    <a:lnTo>
                      <a:pt x="1121" y="892"/>
                    </a:lnTo>
                    <a:lnTo>
                      <a:pt x="1094" y="923"/>
                    </a:lnTo>
                    <a:lnTo>
                      <a:pt x="1064" y="953"/>
                    </a:lnTo>
                    <a:lnTo>
                      <a:pt x="1035" y="980"/>
                    </a:lnTo>
                    <a:lnTo>
                      <a:pt x="1004" y="1006"/>
                    </a:lnTo>
                    <a:lnTo>
                      <a:pt x="973" y="1028"/>
                    </a:lnTo>
                    <a:lnTo>
                      <a:pt x="942" y="1049"/>
                    </a:lnTo>
                    <a:lnTo>
                      <a:pt x="911" y="1067"/>
                    </a:lnTo>
                    <a:lnTo>
                      <a:pt x="881" y="1084"/>
                    </a:lnTo>
                    <a:lnTo>
                      <a:pt x="853" y="1099"/>
                    </a:lnTo>
                    <a:lnTo>
                      <a:pt x="826" y="1112"/>
                    </a:lnTo>
                    <a:lnTo>
                      <a:pt x="801" y="1122"/>
                    </a:lnTo>
                    <a:lnTo>
                      <a:pt x="779" y="1132"/>
                    </a:lnTo>
                    <a:lnTo>
                      <a:pt x="760" y="1139"/>
                    </a:lnTo>
                    <a:lnTo>
                      <a:pt x="743" y="1144"/>
                    </a:lnTo>
                    <a:lnTo>
                      <a:pt x="729" y="1149"/>
                    </a:lnTo>
                    <a:lnTo>
                      <a:pt x="721" y="1152"/>
                    </a:lnTo>
                    <a:lnTo>
                      <a:pt x="715" y="1153"/>
                    </a:lnTo>
                    <a:lnTo>
                      <a:pt x="703" y="1155"/>
                    </a:lnTo>
                    <a:lnTo>
                      <a:pt x="690" y="1155"/>
                    </a:lnTo>
                    <a:lnTo>
                      <a:pt x="690" y="2149"/>
                    </a:lnTo>
                    <a:lnTo>
                      <a:pt x="693" y="2186"/>
                    </a:lnTo>
                    <a:lnTo>
                      <a:pt x="702" y="2220"/>
                    </a:lnTo>
                    <a:lnTo>
                      <a:pt x="715" y="2253"/>
                    </a:lnTo>
                    <a:lnTo>
                      <a:pt x="733" y="2283"/>
                    </a:lnTo>
                    <a:lnTo>
                      <a:pt x="757" y="2309"/>
                    </a:lnTo>
                    <a:lnTo>
                      <a:pt x="783" y="2331"/>
                    </a:lnTo>
                    <a:lnTo>
                      <a:pt x="813" y="2350"/>
                    </a:lnTo>
                    <a:lnTo>
                      <a:pt x="844" y="2364"/>
                    </a:lnTo>
                    <a:lnTo>
                      <a:pt x="879" y="2373"/>
                    </a:lnTo>
                    <a:lnTo>
                      <a:pt x="916" y="2376"/>
                    </a:lnTo>
                    <a:lnTo>
                      <a:pt x="2022" y="2376"/>
                    </a:lnTo>
                    <a:lnTo>
                      <a:pt x="2068" y="2374"/>
                    </a:lnTo>
                    <a:lnTo>
                      <a:pt x="2111" y="2367"/>
                    </a:lnTo>
                    <a:lnTo>
                      <a:pt x="2150" y="2358"/>
                    </a:lnTo>
                    <a:lnTo>
                      <a:pt x="2185" y="2344"/>
                    </a:lnTo>
                    <a:lnTo>
                      <a:pt x="2215" y="2327"/>
                    </a:lnTo>
                    <a:lnTo>
                      <a:pt x="2242" y="2305"/>
                    </a:lnTo>
                    <a:lnTo>
                      <a:pt x="2265" y="2281"/>
                    </a:lnTo>
                    <a:lnTo>
                      <a:pt x="2284" y="2251"/>
                    </a:lnTo>
                    <a:lnTo>
                      <a:pt x="2299" y="2218"/>
                    </a:lnTo>
                    <a:lnTo>
                      <a:pt x="2310" y="2181"/>
                    </a:lnTo>
                    <a:lnTo>
                      <a:pt x="2318" y="2141"/>
                    </a:lnTo>
                    <a:lnTo>
                      <a:pt x="2318" y="2139"/>
                    </a:lnTo>
                    <a:lnTo>
                      <a:pt x="2466" y="1196"/>
                    </a:lnTo>
                    <a:lnTo>
                      <a:pt x="2461" y="1160"/>
                    </a:lnTo>
                    <a:lnTo>
                      <a:pt x="2453" y="1126"/>
                    </a:lnTo>
                    <a:lnTo>
                      <a:pt x="2439" y="1095"/>
                    </a:lnTo>
                    <a:lnTo>
                      <a:pt x="2420" y="1066"/>
                    </a:lnTo>
                    <a:lnTo>
                      <a:pt x="2398" y="1040"/>
                    </a:lnTo>
                    <a:lnTo>
                      <a:pt x="2372" y="1017"/>
                    </a:lnTo>
                    <a:lnTo>
                      <a:pt x="2342" y="1001"/>
                    </a:lnTo>
                    <a:lnTo>
                      <a:pt x="2310" y="987"/>
                    </a:lnTo>
                    <a:lnTo>
                      <a:pt x="2275" y="978"/>
                    </a:lnTo>
                    <a:lnTo>
                      <a:pt x="2239" y="975"/>
                    </a:lnTo>
                    <a:lnTo>
                      <a:pt x="1616" y="975"/>
                    </a:lnTo>
                    <a:lnTo>
                      <a:pt x="1598" y="973"/>
                    </a:lnTo>
                    <a:lnTo>
                      <a:pt x="1581" y="966"/>
                    </a:lnTo>
                    <a:lnTo>
                      <a:pt x="1566" y="955"/>
                    </a:lnTo>
                    <a:lnTo>
                      <a:pt x="1556" y="941"/>
                    </a:lnTo>
                    <a:lnTo>
                      <a:pt x="1548" y="924"/>
                    </a:lnTo>
                    <a:lnTo>
                      <a:pt x="1546" y="905"/>
                    </a:lnTo>
                    <a:lnTo>
                      <a:pt x="1546" y="438"/>
                    </a:lnTo>
                    <a:lnTo>
                      <a:pt x="1545" y="392"/>
                    </a:lnTo>
                    <a:lnTo>
                      <a:pt x="1541" y="351"/>
                    </a:lnTo>
                    <a:lnTo>
                      <a:pt x="1533" y="314"/>
                    </a:lnTo>
                    <a:lnTo>
                      <a:pt x="1523" y="280"/>
                    </a:lnTo>
                    <a:lnTo>
                      <a:pt x="1510" y="249"/>
                    </a:lnTo>
                    <a:lnTo>
                      <a:pt x="1494" y="223"/>
                    </a:lnTo>
                    <a:lnTo>
                      <a:pt x="1475" y="201"/>
                    </a:lnTo>
                    <a:lnTo>
                      <a:pt x="1453" y="182"/>
                    </a:lnTo>
                    <a:lnTo>
                      <a:pt x="1428" y="166"/>
                    </a:lnTo>
                    <a:lnTo>
                      <a:pt x="1401" y="154"/>
                    </a:lnTo>
                    <a:lnTo>
                      <a:pt x="1374" y="147"/>
                    </a:lnTo>
                    <a:lnTo>
                      <a:pt x="1345" y="142"/>
                    </a:lnTo>
                    <a:lnTo>
                      <a:pt x="1318" y="139"/>
                    </a:lnTo>
                    <a:close/>
                    <a:moveTo>
                      <a:pt x="1322" y="0"/>
                    </a:moveTo>
                    <a:lnTo>
                      <a:pt x="1357" y="3"/>
                    </a:lnTo>
                    <a:lnTo>
                      <a:pt x="1393" y="8"/>
                    </a:lnTo>
                    <a:lnTo>
                      <a:pt x="1430" y="17"/>
                    </a:lnTo>
                    <a:lnTo>
                      <a:pt x="1466" y="29"/>
                    </a:lnTo>
                    <a:lnTo>
                      <a:pt x="1502" y="46"/>
                    </a:lnTo>
                    <a:lnTo>
                      <a:pt x="1537" y="69"/>
                    </a:lnTo>
                    <a:lnTo>
                      <a:pt x="1568" y="95"/>
                    </a:lnTo>
                    <a:lnTo>
                      <a:pt x="1596" y="125"/>
                    </a:lnTo>
                    <a:lnTo>
                      <a:pt x="1620" y="158"/>
                    </a:lnTo>
                    <a:lnTo>
                      <a:pt x="1640" y="197"/>
                    </a:lnTo>
                    <a:lnTo>
                      <a:pt x="1657" y="237"/>
                    </a:lnTo>
                    <a:lnTo>
                      <a:pt x="1670" y="282"/>
                    </a:lnTo>
                    <a:lnTo>
                      <a:pt x="1679" y="331"/>
                    </a:lnTo>
                    <a:lnTo>
                      <a:pt x="1685" y="383"/>
                    </a:lnTo>
                    <a:lnTo>
                      <a:pt x="1687" y="438"/>
                    </a:lnTo>
                    <a:lnTo>
                      <a:pt x="1687" y="836"/>
                    </a:lnTo>
                    <a:lnTo>
                      <a:pt x="2239" y="836"/>
                    </a:lnTo>
                    <a:lnTo>
                      <a:pt x="2289" y="839"/>
                    </a:lnTo>
                    <a:lnTo>
                      <a:pt x="2337" y="849"/>
                    </a:lnTo>
                    <a:lnTo>
                      <a:pt x="2382" y="865"/>
                    </a:lnTo>
                    <a:lnTo>
                      <a:pt x="2424" y="886"/>
                    </a:lnTo>
                    <a:lnTo>
                      <a:pt x="2464" y="913"/>
                    </a:lnTo>
                    <a:lnTo>
                      <a:pt x="2498" y="943"/>
                    </a:lnTo>
                    <a:lnTo>
                      <a:pt x="2529" y="978"/>
                    </a:lnTo>
                    <a:lnTo>
                      <a:pt x="2555" y="1017"/>
                    </a:lnTo>
                    <a:lnTo>
                      <a:pt x="2577" y="1060"/>
                    </a:lnTo>
                    <a:lnTo>
                      <a:pt x="2592" y="1105"/>
                    </a:lnTo>
                    <a:lnTo>
                      <a:pt x="2602" y="1153"/>
                    </a:lnTo>
                    <a:lnTo>
                      <a:pt x="2606" y="1203"/>
                    </a:lnTo>
                    <a:lnTo>
                      <a:pt x="2605" y="1208"/>
                    </a:lnTo>
                    <a:lnTo>
                      <a:pt x="2605" y="1213"/>
                    </a:lnTo>
                    <a:lnTo>
                      <a:pt x="2456" y="2160"/>
                    </a:lnTo>
                    <a:lnTo>
                      <a:pt x="2448" y="2211"/>
                    </a:lnTo>
                    <a:lnTo>
                      <a:pt x="2434" y="2257"/>
                    </a:lnTo>
                    <a:lnTo>
                      <a:pt x="2416" y="2301"/>
                    </a:lnTo>
                    <a:lnTo>
                      <a:pt x="2395" y="2341"/>
                    </a:lnTo>
                    <a:lnTo>
                      <a:pt x="2368" y="2377"/>
                    </a:lnTo>
                    <a:lnTo>
                      <a:pt x="2338" y="2409"/>
                    </a:lnTo>
                    <a:lnTo>
                      <a:pt x="2304" y="2437"/>
                    </a:lnTo>
                    <a:lnTo>
                      <a:pt x="2266" y="2462"/>
                    </a:lnTo>
                    <a:lnTo>
                      <a:pt x="2225" y="2482"/>
                    </a:lnTo>
                    <a:lnTo>
                      <a:pt x="2179" y="2496"/>
                    </a:lnTo>
                    <a:lnTo>
                      <a:pt x="2130" y="2508"/>
                    </a:lnTo>
                    <a:lnTo>
                      <a:pt x="2078" y="2514"/>
                    </a:lnTo>
                    <a:lnTo>
                      <a:pt x="2022" y="2518"/>
                    </a:lnTo>
                    <a:lnTo>
                      <a:pt x="916" y="2518"/>
                    </a:lnTo>
                    <a:lnTo>
                      <a:pt x="869" y="2514"/>
                    </a:lnTo>
                    <a:lnTo>
                      <a:pt x="822" y="2505"/>
                    </a:lnTo>
                    <a:lnTo>
                      <a:pt x="779" y="2490"/>
                    </a:lnTo>
                    <a:lnTo>
                      <a:pt x="738" y="2471"/>
                    </a:lnTo>
                    <a:lnTo>
                      <a:pt x="700" y="2446"/>
                    </a:lnTo>
                    <a:lnTo>
                      <a:pt x="666" y="2417"/>
                    </a:lnTo>
                    <a:lnTo>
                      <a:pt x="648" y="2437"/>
                    </a:lnTo>
                    <a:lnTo>
                      <a:pt x="628" y="2454"/>
                    </a:lnTo>
                    <a:lnTo>
                      <a:pt x="604" y="2466"/>
                    </a:lnTo>
                    <a:lnTo>
                      <a:pt x="579" y="2474"/>
                    </a:lnTo>
                    <a:lnTo>
                      <a:pt x="552" y="2476"/>
                    </a:lnTo>
                    <a:lnTo>
                      <a:pt x="138" y="2476"/>
                    </a:lnTo>
                    <a:lnTo>
                      <a:pt x="111" y="2474"/>
                    </a:lnTo>
                    <a:lnTo>
                      <a:pt x="84" y="2466"/>
                    </a:lnTo>
                    <a:lnTo>
                      <a:pt x="61" y="2453"/>
                    </a:lnTo>
                    <a:lnTo>
                      <a:pt x="41" y="2436"/>
                    </a:lnTo>
                    <a:lnTo>
                      <a:pt x="24" y="2416"/>
                    </a:lnTo>
                    <a:lnTo>
                      <a:pt x="12" y="2393"/>
                    </a:lnTo>
                    <a:lnTo>
                      <a:pt x="3" y="2366"/>
                    </a:lnTo>
                    <a:lnTo>
                      <a:pt x="0" y="2339"/>
                    </a:lnTo>
                    <a:lnTo>
                      <a:pt x="0" y="1123"/>
                    </a:lnTo>
                    <a:lnTo>
                      <a:pt x="3" y="1095"/>
                    </a:lnTo>
                    <a:lnTo>
                      <a:pt x="12" y="1069"/>
                    </a:lnTo>
                    <a:lnTo>
                      <a:pt x="24" y="1045"/>
                    </a:lnTo>
                    <a:lnTo>
                      <a:pt x="41" y="1025"/>
                    </a:lnTo>
                    <a:lnTo>
                      <a:pt x="61" y="1008"/>
                    </a:lnTo>
                    <a:lnTo>
                      <a:pt x="84" y="995"/>
                    </a:lnTo>
                    <a:lnTo>
                      <a:pt x="111" y="987"/>
                    </a:lnTo>
                    <a:lnTo>
                      <a:pt x="138" y="984"/>
                    </a:lnTo>
                    <a:lnTo>
                      <a:pt x="552" y="984"/>
                    </a:lnTo>
                    <a:lnTo>
                      <a:pt x="581" y="987"/>
                    </a:lnTo>
                    <a:lnTo>
                      <a:pt x="609" y="996"/>
                    </a:lnTo>
                    <a:lnTo>
                      <a:pt x="634" y="1011"/>
                    </a:lnTo>
                    <a:lnTo>
                      <a:pt x="655" y="1030"/>
                    </a:lnTo>
                    <a:lnTo>
                      <a:pt x="666" y="1023"/>
                    </a:lnTo>
                    <a:lnTo>
                      <a:pt x="678" y="1017"/>
                    </a:lnTo>
                    <a:lnTo>
                      <a:pt x="683" y="1016"/>
                    </a:lnTo>
                    <a:lnTo>
                      <a:pt x="692" y="1013"/>
                    </a:lnTo>
                    <a:lnTo>
                      <a:pt x="705" y="1009"/>
                    </a:lnTo>
                    <a:lnTo>
                      <a:pt x="722" y="1003"/>
                    </a:lnTo>
                    <a:lnTo>
                      <a:pt x="741" y="995"/>
                    </a:lnTo>
                    <a:lnTo>
                      <a:pt x="763" y="986"/>
                    </a:lnTo>
                    <a:lnTo>
                      <a:pt x="787" y="974"/>
                    </a:lnTo>
                    <a:lnTo>
                      <a:pt x="814" y="961"/>
                    </a:lnTo>
                    <a:lnTo>
                      <a:pt x="841" y="946"/>
                    </a:lnTo>
                    <a:lnTo>
                      <a:pt x="869" y="929"/>
                    </a:lnTo>
                    <a:lnTo>
                      <a:pt x="897" y="910"/>
                    </a:lnTo>
                    <a:lnTo>
                      <a:pt x="926" y="887"/>
                    </a:lnTo>
                    <a:lnTo>
                      <a:pt x="953" y="864"/>
                    </a:lnTo>
                    <a:lnTo>
                      <a:pt x="981" y="839"/>
                    </a:lnTo>
                    <a:lnTo>
                      <a:pt x="1006" y="810"/>
                    </a:lnTo>
                    <a:lnTo>
                      <a:pt x="1029" y="779"/>
                    </a:lnTo>
                    <a:lnTo>
                      <a:pt x="1050" y="746"/>
                    </a:lnTo>
                    <a:lnTo>
                      <a:pt x="1068" y="710"/>
                    </a:lnTo>
                    <a:lnTo>
                      <a:pt x="1083" y="672"/>
                    </a:lnTo>
                    <a:lnTo>
                      <a:pt x="1095" y="630"/>
                    </a:lnTo>
                    <a:lnTo>
                      <a:pt x="1102" y="587"/>
                    </a:lnTo>
                    <a:lnTo>
                      <a:pt x="1104" y="540"/>
                    </a:lnTo>
                    <a:lnTo>
                      <a:pt x="1104" y="88"/>
                    </a:lnTo>
                    <a:lnTo>
                      <a:pt x="1106" y="71"/>
                    </a:lnTo>
                    <a:lnTo>
                      <a:pt x="1113" y="54"/>
                    </a:lnTo>
                    <a:lnTo>
                      <a:pt x="1123" y="40"/>
                    </a:lnTo>
                    <a:lnTo>
                      <a:pt x="1137" y="29"/>
                    </a:lnTo>
                    <a:lnTo>
                      <a:pt x="1153" y="21"/>
                    </a:lnTo>
                    <a:lnTo>
                      <a:pt x="1158" y="20"/>
                    </a:lnTo>
                    <a:lnTo>
                      <a:pt x="1169" y="17"/>
                    </a:lnTo>
                    <a:lnTo>
                      <a:pt x="1185" y="14"/>
                    </a:lnTo>
                    <a:lnTo>
                      <a:pt x="1206" y="9"/>
                    </a:lnTo>
                    <a:lnTo>
                      <a:pt x="1230" y="5"/>
                    </a:lnTo>
                    <a:lnTo>
                      <a:pt x="1259" y="2"/>
                    </a:lnTo>
                    <a:lnTo>
                      <a:pt x="1289" y="1"/>
                    </a:lnTo>
                    <a:lnTo>
                      <a:pt x="1322"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30" name="Group 71"/>
            <p:cNvGrpSpPr/>
            <p:nvPr/>
          </p:nvGrpSpPr>
          <p:grpSpPr>
            <a:xfrm>
              <a:off x="4094072" y="3045712"/>
              <a:ext cx="474880" cy="309924"/>
              <a:chOff x="685800" y="5899150"/>
              <a:chExt cx="550863" cy="311150"/>
            </a:xfrm>
            <a:solidFill>
              <a:schemeClr val="accent2"/>
            </a:solidFill>
          </p:grpSpPr>
          <p:sp>
            <p:nvSpPr>
              <p:cNvPr id="50" name="Freeform 572"/>
              <p:cNvSpPr/>
              <p:nvPr>
                <p:custDataLst>
                  <p:tags r:id="rId34"/>
                </p:custDataLst>
              </p:nvPr>
            </p:nvSpPr>
            <p:spPr bwMode="auto">
              <a:xfrm>
                <a:off x="1068388" y="5965825"/>
                <a:ext cx="168275" cy="244475"/>
              </a:xfrm>
              <a:custGeom>
                <a:avLst/>
                <a:gdLst>
                  <a:gd name="T0" fmla="*/ 409 w 1059"/>
                  <a:gd name="T1" fmla="*/ 2 h 1545"/>
                  <a:gd name="T2" fmla="*/ 524 w 1059"/>
                  <a:gd name="T3" fmla="*/ 43 h 1545"/>
                  <a:gd name="T4" fmla="*/ 613 w 1059"/>
                  <a:gd name="T5" fmla="*/ 121 h 1545"/>
                  <a:gd name="T6" fmla="*/ 666 w 1059"/>
                  <a:gd name="T7" fmla="*/ 229 h 1545"/>
                  <a:gd name="T8" fmla="*/ 678 w 1059"/>
                  <a:gd name="T9" fmla="*/ 578 h 1545"/>
                  <a:gd name="T10" fmla="*/ 658 w 1059"/>
                  <a:gd name="T11" fmla="*/ 664 h 1545"/>
                  <a:gd name="T12" fmla="*/ 624 w 1059"/>
                  <a:gd name="T13" fmla="*/ 901 h 1545"/>
                  <a:gd name="T14" fmla="*/ 706 w 1059"/>
                  <a:gd name="T15" fmla="*/ 946 h 1545"/>
                  <a:gd name="T16" fmla="*/ 817 w 1059"/>
                  <a:gd name="T17" fmla="*/ 1014 h 1545"/>
                  <a:gd name="T18" fmla="*/ 943 w 1059"/>
                  <a:gd name="T19" fmla="*/ 1104 h 1545"/>
                  <a:gd name="T20" fmla="*/ 1025 w 1059"/>
                  <a:gd name="T21" fmla="*/ 1181 h 1545"/>
                  <a:gd name="T22" fmla="*/ 1057 w 1059"/>
                  <a:gd name="T23" fmla="*/ 1262 h 1545"/>
                  <a:gd name="T24" fmla="*/ 1056 w 1059"/>
                  <a:gd name="T25" fmla="*/ 1494 h 1545"/>
                  <a:gd name="T26" fmla="*/ 1024 w 1059"/>
                  <a:gd name="T27" fmla="*/ 1536 h 1545"/>
                  <a:gd name="T28" fmla="*/ 969 w 1059"/>
                  <a:gd name="T29" fmla="*/ 1543 h 1545"/>
                  <a:gd name="T30" fmla="*/ 928 w 1059"/>
                  <a:gd name="T31" fmla="*/ 1511 h 1545"/>
                  <a:gd name="T32" fmla="*/ 918 w 1059"/>
                  <a:gd name="T33" fmla="*/ 1292 h 1545"/>
                  <a:gd name="T34" fmla="*/ 896 w 1059"/>
                  <a:gd name="T35" fmla="*/ 1246 h 1545"/>
                  <a:gd name="T36" fmla="*/ 786 w 1059"/>
                  <a:gd name="T37" fmla="*/ 1162 h 1545"/>
                  <a:gd name="T38" fmla="*/ 682 w 1059"/>
                  <a:gd name="T39" fmla="*/ 1094 h 1545"/>
                  <a:gd name="T40" fmla="*/ 597 w 1059"/>
                  <a:gd name="T41" fmla="*/ 1045 h 1545"/>
                  <a:gd name="T42" fmla="*/ 541 w 1059"/>
                  <a:gd name="T43" fmla="*/ 1015 h 1545"/>
                  <a:gd name="T44" fmla="*/ 502 w 1059"/>
                  <a:gd name="T45" fmla="*/ 987 h 1545"/>
                  <a:gd name="T46" fmla="*/ 485 w 1059"/>
                  <a:gd name="T47" fmla="*/ 937 h 1545"/>
                  <a:gd name="T48" fmla="*/ 492 w 1059"/>
                  <a:gd name="T49" fmla="*/ 645 h 1545"/>
                  <a:gd name="T50" fmla="*/ 528 w 1059"/>
                  <a:gd name="T51" fmla="*/ 609 h 1545"/>
                  <a:gd name="T52" fmla="*/ 539 w 1059"/>
                  <a:gd name="T53" fmla="*/ 311 h 1545"/>
                  <a:gd name="T54" fmla="*/ 516 w 1059"/>
                  <a:gd name="T55" fmla="*/ 225 h 1545"/>
                  <a:gd name="T56" fmla="*/ 454 w 1059"/>
                  <a:gd name="T57" fmla="*/ 164 h 1545"/>
                  <a:gd name="T58" fmla="*/ 368 w 1059"/>
                  <a:gd name="T59" fmla="*/ 141 h 1545"/>
                  <a:gd name="T60" fmla="*/ 251 w 1059"/>
                  <a:gd name="T61" fmla="*/ 151 h 1545"/>
                  <a:gd name="T62" fmla="*/ 180 w 1059"/>
                  <a:gd name="T63" fmla="*/ 201 h 1545"/>
                  <a:gd name="T64" fmla="*/ 143 w 1059"/>
                  <a:gd name="T65" fmla="*/ 280 h 1545"/>
                  <a:gd name="T66" fmla="*/ 143 w 1059"/>
                  <a:gd name="T67" fmla="*/ 595 h 1545"/>
                  <a:gd name="T68" fmla="*/ 176 w 1059"/>
                  <a:gd name="T69" fmla="*/ 632 h 1545"/>
                  <a:gd name="T70" fmla="*/ 194 w 1059"/>
                  <a:gd name="T71" fmla="*/ 679 h 1545"/>
                  <a:gd name="T72" fmla="*/ 184 w 1059"/>
                  <a:gd name="T73" fmla="*/ 838 h 1545"/>
                  <a:gd name="T74" fmla="*/ 142 w 1059"/>
                  <a:gd name="T75" fmla="*/ 870 h 1545"/>
                  <a:gd name="T76" fmla="*/ 88 w 1059"/>
                  <a:gd name="T77" fmla="*/ 864 h 1545"/>
                  <a:gd name="T78" fmla="*/ 56 w 1059"/>
                  <a:gd name="T79" fmla="*/ 822 h 1545"/>
                  <a:gd name="T80" fmla="*/ 35 w 1059"/>
                  <a:gd name="T81" fmla="*/ 688 h 1545"/>
                  <a:gd name="T82" fmla="*/ 2 w 1059"/>
                  <a:gd name="T83" fmla="*/ 608 h 1545"/>
                  <a:gd name="T84" fmla="*/ 3 w 1059"/>
                  <a:gd name="T85" fmla="*/ 269 h 1545"/>
                  <a:gd name="T86" fmla="*/ 42 w 1059"/>
                  <a:gd name="T87" fmla="*/ 155 h 1545"/>
                  <a:gd name="T88" fmla="*/ 120 w 1059"/>
                  <a:gd name="T89" fmla="*/ 65 h 1545"/>
                  <a:gd name="T90" fmla="*/ 228 w 1059"/>
                  <a:gd name="T91" fmla="*/ 11 h 1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59" h="1545">
                    <a:moveTo>
                      <a:pt x="310" y="0"/>
                    </a:moveTo>
                    <a:lnTo>
                      <a:pt x="368" y="0"/>
                    </a:lnTo>
                    <a:lnTo>
                      <a:pt x="409" y="2"/>
                    </a:lnTo>
                    <a:lnTo>
                      <a:pt x="450" y="11"/>
                    </a:lnTo>
                    <a:lnTo>
                      <a:pt x="488" y="25"/>
                    </a:lnTo>
                    <a:lnTo>
                      <a:pt x="524" y="43"/>
                    </a:lnTo>
                    <a:lnTo>
                      <a:pt x="557" y="65"/>
                    </a:lnTo>
                    <a:lnTo>
                      <a:pt x="586" y="91"/>
                    </a:lnTo>
                    <a:lnTo>
                      <a:pt x="613" y="121"/>
                    </a:lnTo>
                    <a:lnTo>
                      <a:pt x="636" y="154"/>
                    </a:lnTo>
                    <a:lnTo>
                      <a:pt x="654" y="190"/>
                    </a:lnTo>
                    <a:lnTo>
                      <a:pt x="666" y="229"/>
                    </a:lnTo>
                    <a:lnTo>
                      <a:pt x="675" y="269"/>
                    </a:lnTo>
                    <a:lnTo>
                      <a:pt x="678" y="311"/>
                    </a:lnTo>
                    <a:lnTo>
                      <a:pt x="678" y="578"/>
                    </a:lnTo>
                    <a:lnTo>
                      <a:pt x="676" y="608"/>
                    </a:lnTo>
                    <a:lnTo>
                      <a:pt x="668" y="637"/>
                    </a:lnTo>
                    <a:lnTo>
                      <a:pt x="658" y="664"/>
                    </a:lnTo>
                    <a:lnTo>
                      <a:pt x="643" y="688"/>
                    </a:lnTo>
                    <a:lnTo>
                      <a:pt x="624" y="712"/>
                    </a:lnTo>
                    <a:lnTo>
                      <a:pt x="624" y="901"/>
                    </a:lnTo>
                    <a:lnTo>
                      <a:pt x="647" y="913"/>
                    </a:lnTo>
                    <a:lnTo>
                      <a:pt x="675" y="928"/>
                    </a:lnTo>
                    <a:lnTo>
                      <a:pt x="706" y="946"/>
                    </a:lnTo>
                    <a:lnTo>
                      <a:pt x="740" y="966"/>
                    </a:lnTo>
                    <a:lnTo>
                      <a:pt x="778" y="989"/>
                    </a:lnTo>
                    <a:lnTo>
                      <a:pt x="817" y="1014"/>
                    </a:lnTo>
                    <a:lnTo>
                      <a:pt x="858" y="1041"/>
                    </a:lnTo>
                    <a:lnTo>
                      <a:pt x="900" y="1071"/>
                    </a:lnTo>
                    <a:lnTo>
                      <a:pt x="943" y="1104"/>
                    </a:lnTo>
                    <a:lnTo>
                      <a:pt x="985" y="1138"/>
                    </a:lnTo>
                    <a:lnTo>
                      <a:pt x="1007" y="1158"/>
                    </a:lnTo>
                    <a:lnTo>
                      <a:pt x="1025" y="1181"/>
                    </a:lnTo>
                    <a:lnTo>
                      <a:pt x="1040" y="1206"/>
                    </a:lnTo>
                    <a:lnTo>
                      <a:pt x="1050" y="1234"/>
                    </a:lnTo>
                    <a:lnTo>
                      <a:pt x="1057" y="1262"/>
                    </a:lnTo>
                    <a:lnTo>
                      <a:pt x="1059" y="1292"/>
                    </a:lnTo>
                    <a:lnTo>
                      <a:pt x="1059" y="1475"/>
                    </a:lnTo>
                    <a:lnTo>
                      <a:pt x="1056" y="1494"/>
                    </a:lnTo>
                    <a:lnTo>
                      <a:pt x="1049" y="1511"/>
                    </a:lnTo>
                    <a:lnTo>
                      <a:pt x="1038" y="1525"/>
                    </a:lnTo>
                    <a:lnTo>
                      <a:pt x="1024" y="1536"/>
                    </a:lnTo>
                    <a:lnTo>
                      <a:pt x="1007" y="1543"/>
                    </a:lnTo>
                    <a:lnTo>
                      <a:pt x="988" y="1545"/>
                    </a:lnTo>
                    <a:lnTo>
                      <a:pt x="969" y="1543"/>
                    </a:lnTo>
                    <a:lnTo>
                      <a:pt x="952" y="1536"/>
                    </a:lnTo>
                    <a:lnTo>
                      <a:pt x="938" y="1525"/>
                    </a:lnTo>
                    <a:lnTo>
                      <a:pt x="928" y="1511"/>
                    </a:lnTo>
                    <a:lnTo>
                      <a:pt x="921" y="1494"/>
                    </a:lnTo>
                    <a:lnTo>
                      <a:pt x="918" y="1475"/>
                    </a:lnTo>
                    <a:lnTo>
                      <a:pt x="918" y="1292"/>
                    </a:lnTo>
                    <a:lnTo>
                      <a:pt x="915" y="1274"/>
                    </a:lnTo>
                    <a:lnTo>
                      <a:pt x="908" y="1259"/>
                    </a:lnTo>
                    <a:lnTo>
                      <a:pt x="896" y="1246"/>
                    </a:lnTo>
                    <a:lnTo>
                      <a:pt x="859" y="1216"/>
                    </a:lnTo>
                    <a:lnTo>
                      <a:pt x="822" y="1188"/>
                    </a:lnTo>
                    <a:lnTo>
                      <a:pt x="786" y="1162"/>
                    </a:lnTo>
                    <a:lnTo>
                      <a:pt x="750" y="1138"/>
                    </a:lnTo>
                    <a:lnTo>
                      <a:pt x="715" y="1115"/>
                    </a:lnTo>
                    <a:lnTo>
                      <a:pt x="682" y="1094"/>
                    </a:lnTo>
                    <a:lnTo>
                      <a:pt x="651" y="1075"/>
                    </a:lnTo>
                    <a:lnTo>
                      <a:pt x="622" y="1059"/>
                    </a:lnTo>
                    <a:lnTo>
                      <a:pt x="597" y="1045"/>
                    </a:lnTo>
                    <a:lnTo>
                      <a:pt x="574" y="1033"/>
                    </a:lnTo>
                    <a:lnTo>
                      <a:pt x="556" y="1022"/>
                    </a:lnTo>
                    <a:lnTo>
                      <a:pt x="541" y="1015"/>
                    </a:lnTo>
                    <a:lnTo>
                      <a:pt x="530" y="1010"/>
                    </a:lnTo>
                    <a:lnTo>
                      <a:pt x="515" y="1000"/>
                    </a:lnTo>
                    <a:lnTo>
                      <a:pt x="502" y="987"/>
                    </a:lnTo>
                    <a:lnTo>
                      <a:pt x="492" y="972"/>
                    </a:lnTo>
                    <a:lnTo>
                      <a:pt x="486" y="955"/>
                    </a:lnTo>
                    <a:lnTo>
                      <a:pt x="485" y="937"/>
                    </a:lnTo>
                    <a:lnTo>
                      <a:pt x="485" y="679"/>
                    </a:lnTo>
                    <a:lnTo>
                      <a:pt x="486" y="662"/>
                    </a:lnTo>
                    <a:lnTo>
                      <a:pt x="492" y="645"/>
                    </a:lnTo>
                    <a:lnTo>
                      <a:pt x="503" y="631"/>
                    </a:lnTo>
                    <a:lnTo>
                      <a:pt x="516" y="621"/>
                    </a:lnTo>
                    <a:lnTo>
                      <a:pt x="528" y="609"/>
                    </a:lnTo>
                    <a:lnTo>
                      <a:pt x="536" y="595"/>
                    </a:lnTo>
                    <a:lnTo>
                      <a:pt x="539" y="578"/>
                    </a:lnTo>
                    <a:lnTo>
                      <a:pt x="539" y="311"/>
                    </a:lnTo>
                    <a:lnTo>
                      <a:pt x="536" y="280"/>
                    </a:lnTo>
                    <a:lnTo>
                      <a:pt x="527" y="252"/>
                    </a:lnTo>
                    <a:lnTo>
                      <a:pt x="516" y="225"/>
                    </a:lnTo>
                    <a:lnTo>
                      <a:pt x="499" y="201"/>
                    </a:lnTo>
                    <a:lnTo>
                      <a:pt x="478" y="181"/>
                    </a:lnTo>
                    <a:lnTo>
                      <a:pt x="454" y="164"/>
                    </a:lnTo>
                    <a:lnTo>
                      <a:pt x="428" y="151"/>
                    </a:lnTo>
                    <a:lnTo>
                      <a:pt x="399" y="143"/>
                    </a:lnTo>
                    <a:lnTo>
                      <a:pt x="368" y="141"/>
                    </a:lnTo>
                    <a:lnTo>
                      <a:pt x="311" y="141"/>
                    </a:lnTo>
                    <a:lnTo>
                      <a:pt x="280" y="143"/>
                    </a:lnTo>
                    <a:lnTo>
                      <a:pt x="251" y="151"/>
                    </a:lnTo>
                    <a:lnTo>
                      <a:pt x="225" y="164"/>
                    </a:lnTo>
                    <a:lnTo>
                      <a:pt x="201" y="181"/>
                    </a:lnTo>
                    <a:lnTo>
                      <a:pt x="180" y="201"/>
                    </a:lnTo>
                    <a:lnTo>
                      <a:pt x="163" y="225"/>
                    </a:lnTo>
                    <a:lnTo>
                      <a:pt x="151" y="252"/>
                    </a:lnTo>
                    <a:lnTo>
                      <a:pt x="143" y="280"/>
                    </a:lnTo>
                    <a:lnTo>
                      <a:pt x="140" y="311"/>
                    </a:lnTo>
                    <a:lnTo>
                      <a:pt x="140" y="580"/>
                    </a:lnTo>
                    <a:lnTo>
                      <a:pt x="143" y="595"/>
                    </a:lnTo>
                    <a:lnTo>
                      <a:pt x="151" y="610"/>
                    </a:lnTo>
                    <a:lnTo>
                      <a:pt x="163" y="621"/>
                    </a:lnTo>
                    <a:lnTo>
                      <a:pt x="176" y="632"/>
                    </a:lnTo>
                    <a:lnTo>
                      <a:pt x="186" y="646"/>
                    </a:lnTo>
                    <a:lnTo>
                      <a:pt x="192" y="662"/>
                    </a:lnTo>
                    <a:lnTo>
                      <a:pt x="194" y="679"/>
                    </a:lnTo>
                    <a:lnTo>
                      <a:pt x="194" y="803"/>
                    </a:lnTo>
                    <a:lnTo>
                      <a:pt x="192" y="822"/>
                    </a:lnTo>
                    <a:lnTo>
                      <a:pt x="184" y="838"/>
                    </a:lnTo>
                    <a:lnTo>
                      <a:pt x="174" y="852"/>
                    </a:lnTo>
                    <a:lnTo>
                      <a:pt x="159" y="864"/>
                    </a:lnTo>
                    <a:lnTo>
                      <a:pt x="142" y="870"/>
                    </a:lnTo>
                    <a:lnTo>
                      <a:pt x="124" y="873"/>
                    </a:lnTo>
                    <a:lnTo>
                      <a:pt x="105" y="870"/>
                    </a:lnTo>
                    <a:lnTo>
                      <a:pt x="88" y="864"/>
                    </a:lnTo>
                    <a:lnTo>
                      <a:pt x="74" y="852"/>
                    </a:lnTo>
                    <a:lnTo>
                      <a:pt x="63" y="838"/>
                    </a:lnTo>
                    <a:lnTo>
                      <a:pt x="56" y="822"/>
                    </a:lnTo>
                    <a:lnTo>
                      <a:pt x="54" y="803"/>
                    </a:lnTo>
                    <a:lnTo>
                      <a:pt x="54" y="712"/>
                    </a:lnTo>
                    <a:lnTo>
                      <a:pt x="35" y="688"/>
                    </a:lnTo>
                    <a:lnTo>
                      <a:pt x="20" y="664"/>
                    </a:lnTo>
                    <a:lnTo>
                      <a:pt x="9" y="637"/>
                    </a:lnTo>
                    <a:lnTo>
                      <a:pt x="2" y="608"/>
                    </a:lnTo>
                    <a:lnTo>
                      <a:pt x="0" y="578"/>
                    </a:lnTo>
                    <a:lnTo>
                      <a:pt x="0" y="311"/>
                    </a:lnTo>
                    <a:lnTo>
                      <a:pt x="3" y="269"/>
                    </a:lnTo>
                    <a:lnTo>
                      <a:pt x="12" y="229"/>
                    </a:lnTo>
                    <a:lnTo>
                      <a:pt x="24" y="191"/>
                    </a:lnTo>
                    <a:lnTo>
                      <a:pt x="42" y="155"/>
                    </a:lnTo>
                    <a:lnTo>
                      <a:pt x="64" y="121"/>
                    </a:lnTo>
                    <a:lnTo>
                      <a:pt x="91" y="91"/>
                    </a:lnTo>
                    <a:lnTo>
                      <a:pt x="120" y="65"/>
                    </a:lnTo>
                    <a:lnTo>
                      <a:pt x="154" y="43"/>
                    </a:lnTo>
                    <a:lnTo>
                      <a:pt x="190" y="25"/>
                    </a:lnTo>
                    <a:lnTo>
                      <a:pt x="228" y="11"/>
                    </a:lnTo>
                    <a:lnTo>
                      <a:pt x="268" y="2"/>
                    </a:lnTo>
                    <a:lnTo>
                      <a:pt x="310"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51" name="Freeform 573"/>
              <p:cNvSpPr/>
              <p:nvPr>
                <p:custDataLst>
                  <p:tags r:id="rId35"/>
                </p:custDataLst>
              </p:nvPr>
            </p:nvSpPr>
            <p:spPr bwMode="auto">
              <a:xfrm>
                <a:off x="685800" y="5965825"/>
                <a:ext cx="168275" cy="244475"/>
              </a:xfrm>
              <a:custGeom>
                <a:avLst/>
                <a:gdLst>
                  <a:gd name="T0" fmla="*/ 789 w 1058"/>
                  <a:gd name="T1" fmla="*/ 4 h 1547"/>
                  <a:gd name="T2" fmla="*/ 904 w 1058"/>
                  <a:gd name="T3" fmla="*/ 43 h 1547"/>
                  <a:gd name="T4" fmla="*/ 992 w 1058"/>
                  <a:gd name="T5" fmla="*/ 122 h 1547"/>
                  <a:gd name="T6" fmla="*/ 1046 w 1058"/>
                  <a:gd name="T7" fmla="*/ 229 h 1547"/>
                  <a:gd name="T8" fmla="*/ 1058 w 1058"/>
                  <a:gd name="T9" fmla="*/ 580 h 1547"/>
                  <a:gd name="T10" fmla="*/ 1038 w 1058"/>
                  <a:gd name="T11" fmla="*/ 664 h 1547"/>
                  <a:gd name="T12" fmla="*/ 1004 w 1058"/>
                  <a:gd name="T13" fmla="*/ 809 h 1547"/>
                  <a:gd name="T14" fmla="*/ 983 w 1058"/>
                  <a:gd name="T15" fmla="*/ 859 h 1547"/>
                  <a:gd name="T16" fmla="*/ 933 w 1058"/>
                  <a:gd name="T17" fmla="*/ 879 h 1547"/>
                  <a:gd name="T18" fmla="*/ 884 w 1058"/>
                  <a:gd name="T19" fmla="*/ 859 h 1547"/>
                  <a:gd name="T20" fmla="*/ 864 w 1058"/>
                  <a:gd name="T21" fmla="*/ 809 h 1547"/>
                  <a:gd name="T22" fmla="*/ 872 w 1058"/>
                  <a:gd name="T23" fmla="*/ 646 h 1547"/>
                  <a:gd name="T24" fmla="*/ 907 w 1058"/>
                  <a:gd name="T25" fmla="*/ 610 h 1547"/>
                  <a:gd name="T26" fmla="*/ 917 w 1058"/>
                  <a:gd name="T27" fmla="*/ 311 h 1547"/>
                  <a:gd name="T28" fmla="*/ 894 w 1058"/>
                  <a:gd name="T29" fmla="*/ 225 h 1547"/>
                  <a:gd name="T30" fmla="*/ 833 w 1058"/>
                  <a:gd name="T31" fmla="*/ 164 h 1547"/>
                  <a:gd name="T32" fmla="*/ 748 w 1058"/>
                  <a:gd name="T33" fmla="*/ 141 h 1547"/>
                  <a:gd name="T34" fmla="*/ 631 w 1058"/>
                  <a:gd name="T35" fmla="*/ 151 h 1547"/>
                  <a:gd name="T36" fmla="*/ 560 w 1058"/>
                  <a:gd name="T37" fmla="*/ 201 h 1547"/>
                  <a:gd name="T38" fmla="*/ 523 w 1058"/>
                  <a:gd name="T39" fmla="*/ 280 h 1547"/>
                  <a:gd name="T40" fmla="*/ 523 w 1058"/>
                  <a:gd name="T41" fmla="*/ 595 h 1547"/>
                  <a:gd name="T42" fmla="*/ 556 w 1058"/>
                  <a:gd name="T43" fmla="*/ 632 h 1547"/>
                  <a:gd name="T44" fmla="*/ 574 w 1058"/>
                  <a:gd name="T45" fmla="*/ 679 h 1547"/>
                  <a:gd name="T46" fmla="*/ 565 w 1058"/>
                  <a:gd name="T47" fmla="*/ 973 h 1547"/>
                  <a:gd name="T48" fmla="*/ 527 w 1058"/>
                  <a:gd name="T49" fmla="*/ 1011 h 1547"/>
                  <a:gd name="T50" fmla="*/ 484 w 1058"/>
                  <a:gd name="T51" fmla="*/ 1033 h 1547"/>
                  <a:gd name="T52" fmla="*/ 407 w 1058"/>
                  <a:gd name="T53" fmla="*/ 1076 h 1547"/>
                  <a:gd name="T54" fmla="*/ 309 w 1058"/>
                  <a:gd name="T55" fmla="*/ 1139 h 1547"/>
                  <a:gd name="T56" fmla="*/ 198 w 1058"/>
                  <a:gd name="T57" fmla="*/ 1217 h 1547"/>
                  <a:gd name="T58" fmla="*/ 142 w 1058"/>
                  <a:gd name="T59" fmla="*/ 1275 h 1547"/>
                  <a:gd name="T60" fmla="*/ 138 w 1058"/>
                  <a:gd name="T61" fmla="*/ 1495 h 1547"/>
                  <a:gd name="T62" fmla="*/ 105 w 1058"/>
                  <a:gd name="T63" fmla="*/ 1537 h 1547"/>
                  <a:gd name="T64" fmla="*/ 52 w 1058"/>
                  <a:gd name="T65" fmla="*/ 1543 h 1547"/>
                  <a:gd name="T66" fmla="*/ 9 w 1058"/>
                  <a:gd name="T67" fmla="*/ 1512 h 1547"/>
                  <a:gd name="T68" fmla="*/ 0 w 1058"/>
                  <a:gd name="T69" fmla="*/ 1293 h 1547"/>
                  <a:gd name="T70" fmla="*/ 19 w 1058"/>
                  <a:gd name="T71" fmla="*/ 1207 h 1547"/>
                  <a:gd name="T72" fmla="*/ 73 w 1058"/>
                  <a:gd name="T73" fmla="*/ 1138 h 1547"/>
                  <a:gd name="T74" fmla="*/ 200 w 1058"/>
                  <a:gd name="T75" fmla="*/ 1042 h 1547"/>
                  <a:gd name="T76" fmla="*/ 317 w 1058"/>
                  <a:gd name="T77" fmla="*/ 967 h 1547"/>
                  <a:gd name="T78" fmla="*/ 410 w 1058"/>
                  <a:gd name="T79" fmla="*/ 913 h 1547"/>
                  <a:gd name="T80" fmla="*/ 414 w 1058"/>
                  <a:gd name="T81" fmla="*/ 689 h 1547"/>
                  <a:gd name="T82" fmla="*/ 382 w 1058"/>
                  <a:gd name="T83" fmla="*/ 609 h 1547"/>
                  <a:gd name="T84" fmla="*/ 383 w 1058"/>
                  <a:gd name="T85" fmla="*/ 270 h 1547"/>
                  <a:gd name="T86" fmla="*/ 422 w 1058"/>
                  <a:gd name="T87" fmla="*/ 155 h 1547"/>
                  <a:gd name="T88" fmla="*/ 500 w 1058"/>
                  <a:gd name="T89" fmla="*/ 66 h 1547"/>
                  <a:gd name="T90" fmla="*/ 607 w 1058"/>
                  <a:gd name="T91" fmla="*/ 12 h 1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58" h="1547">
                    <a:moveTo>
                      <a:pt x="690" y="0"/>
                    </a:moveTo>
                    <a:lnTo>
                      <a:pt x="748" y="0"/>
                    </a:lnTo>
                    <a:lnTo>
                      <a:pt x="789" y="4"/>
                    </a:lnTo>
                    <a:lnTo>
                      <a:pt x="830" y="12"/>
                    </a:lnTo>
                    <a:lnTo>
                      <a:pt x="868" y="25"/>
                    </a:lnTo>
                    <a:lnTo>
                      <a:pt x="904" y="43"/>
                    </a:lnTo>
                    <a:lnTo>
                      <a:pt x="936" y="66"/>
                    </a:lnTo>
                    <a:lnTo>
                      <a:pt x="967" y="91"/>
                    </a:lnTo>
                    <a:lnTo>
                      <a:pt x="992" y="122"/>
                    </a:lnTo>
                    <a:lnTo>
                      <a:pt x="1016" y="155"/>
                    </a:lnTo>
                    <a:lnTo>
                      <a:pt x="1033" y="191"/>
                    </a:lnTo>
                    <a:lnTo>
                      <a:pt x="1046" y="229"/>
                    </a:lnTo>
                    <a:lnTo>
                      <a:pt x="1055" y="270"/>
                    </a:lnTo>
                    <a:lnTo>
                      <a:pt x="1058" y="311"/>
                    </a:lnTo>
                    <a:lnTo>
                      <a:pt x="1058" y="580"/>
                    </a:lnTo>
                    <a:lnTo>
                      <a:pt x="1056" y="609"/>
                    </a:lnTo>
                    <a:lnTo>
                      <a:pt x="1048" y="638"/>
                    </a:lnTo>
                    <a:lnTo>
                      <a:pt x="1038" y="664"/>
                    </a:lnTo>
                    <a:lnTo>
                      <a:pt x="1023" y="689"/>
                    </a:lnTo>
                    <a:lnTo>
                      <a:pt x="1004" y="712"/>
                    </a:lnTo>
                    <a:lnTo>
                      <a:pt x="1004" y="809"/>
                    </a:lnTo>
                    <a:lnTo>
                      <a:pt x="1002" y="827"/>
                    </a:lnTo>
                    <a:lnTo>
                      <a:pt x="994" y="844"/>
                    </a:lnTo>
                    <a:lnTo>
                      <a:pt x="983" y="859"/>
                    </a:lnTo>
                    <a:lnTo>
                      <a:pt x="969" y="869"/>
                    </a:lnTo>
                    <a:lnTo>
                      <a:pt x="952" y="876"/>
                    </a:lnTo>
                    <a:lnTo>
                      <a:pt x="933" y="879"/>
                    </a:lnTo>
                    <a:lnTo>
                      <a:pt x="915" y="876"/>
                    </a:lnTo>
                    <a:lnTo>
                      <a:pt x="898" y="869"/>
                    </a:lnTo>
                    <a:lnTo>
                      <a:pt x="884" y="859"/>
                    </a:lnTo>
                    <a:lnTo>
                      <a:pt x="873" y="844"/>
                    </a:lnTo>
                    <a:lnTo>
                      <a:pt x="866" y="827"/>
                    </a:lnTo>
                    <a:lnTo>
                      <a:pt x="864" y="809"/>
                    </a:lnTo>
                    <a:lnTo>
                      <a:pt x="864" y="679"/>
                    </a:lnTo>
                    <a:lnTo>
                      <a:pt x="866" y="662"/>
                    </a:lnTo>
                    <a:lnTo>
                      <a:pt x="872" y="646"/>
                    </a:lnTo>
                    <a:lnTo>
                      <a:pt x="882" y="632"/>
                    </a:lnTo>
                    <a:lnTo>
                      <a:pt x="894" y="621"/>
                    </a:lnTo>
                    <a:lnTo>
                      <a:pt x="907" y="610"/>
                    </a:lnTo>
                    <a:lnTo>
                      <a:pt x="914" y="595"/>
                    </a:lnTo>
                    <a:lnTo>
                      <a:pt x="917" y="580"/>
                    </a:lnTo>
                    <a:lnTo>
                      <a:pt x="917" y="311"/>
                    </a:lnTo>
                    <a:lnTo>
                      <a:pt x="914" y="281"/>
                    </a:lnTo>
                    <a:lnTo>
                      <a:pt x="907" y="252"/>
                    </a:lnTo>
                    <a:lnTo>
                      <a:pt x="894" y="225"/>
                    </a:lnTo>
                    <a:lnTo>
                      <a:pt x="877" y="202"/>
                    </a:lnTo>
                    <a:lnTo>
                      <a:pt x="857" y="181"/>
                    </a:lnTo>
                    <a:lnTo>
                      <a:pt x="833" y="164"/>
                    </a:lnTo>
                    <a:lnTo>
                      <a:pt x="807" y="151"/>
                    </a:lnTo>
                    <a:lnTo>
                      <a:pt x="778" y="144"/>
                    </a:lnTo>
                    <a:lnTo>
                      <a:pt x="748" y="141"/>
                    </a:lnTo>
                    <a:lnTo>
                      <a:pt x="690" y="141"/>
                    </a:lnTo>
                    <a:lnTo>
                      <a:pt x="659" y="144"/>
                    </a:lnTo>
                    <a:lnTo>
                      <a:pt x="631" y="151"/>
                    </a:lnTo>
                    <a:lnTo>
                      <a:pt x="604" y="164"/>
                    </a:lnTo>
                    <a:lnTo>
                      <a:pt x="581" y="181"/>
                    </a:lnTo>
                    <a:lnTo>
                      <a:pt x="560" y="201"/>
                    </a:lnTo>
                    <a:lnTo>
                      <a:pt x="543" y="225"/>
                    </a:lnTo>
                    <a:lnTo>
                      <a:pt x="530" y="252"/>
                    </a:lnTo>
                    <a:lnTo>
                      <a:pt x="523" y="280"/>
                    </a:lnTo>
                    <a:lnTo>
                      <a:pt x="520" y="311"/>
                    </a:lnTo>
                    <a:lnTo>
                      <a:pt x="520" y="580"/>
                    </a:lnTo>
                    <a:lnTo>
                      <a:pt x="523" y="595"/>
                    </a:lnTo>
                    <a:lnTo>
                      <a:pt x="530" y="610"/>
                    </a:lnTo>
                    <a:lnTo>
                      <a:pt x="543" y="621"/>
                    </a:lnTo>
                    <a:lnTo>
                      <a:pt x="556" y="632"/>
                    </a:lnTo>
                    <a:lnTo>
                      <a:pt x="565" y="646"/>
                    </a:lnTo>
                    <a:lnTo>
                      <a:pt x="572" y="662"/>
                    </a:lnTo>
                    <a:lnTo>
                      <a:pt x="574" y="679"/>
                    </a:lnTo>
                    <a:lnTo>
                      <a:pt x="574" y="937"/>
                    </a:lnTo>
                    <a:lnTo>
                      <a:pt x="572" y="956"/>
                    </a:lnTo>
                    <a:lnTo>
                      <a:pt x="565" y="973"/>
                    </a:lnTo>
                    <a:lnTo>
                      <a:pt x="556" y="987"/>
                    </a:lnTo>
                    <a:lnTo>
                      <a:pt x="543" y="1001"/>
                    </a:lnTo>
                    <a:lnTo>
                      <a:pt x="527" y="1011"/>
                    </a:lnTo>
                    <a:lnTo>
                      <a:pt x="518" y="1016"/>
                    </a:lnTo>
                    <a:lnTo>
                      <a:pt x="503" y="1023"/>
                    </a:lnTo>
                    <a:lnTo>
                      <a:pt x="484" y="1033"/>
                    </a:lnTo>
                    <a:lnTo>
                      <a:pt x="462" y="1046"/>
                    </a:lnTo>
                    <a:lnTo>
                      <a:pt x="437" y="1060"/>
                    </a:lnTo>
                    <a:lnTo>
                      <a:pt x="407" y="1076"/>
                    </a:lnTo>
                    <a:lnTo>
                      <a:pt x="376" y="1095"/>
                    </a:lnTo>
                    <a:lnTo>
                      <a:pt x="343" y="1115"/>
                    </a:lnTo>
                    <a:lnTo>
                      <a:pt x="309" y="1139"/>
                    </a:lnTo>
                    <a:lnTo>
                      <a:pt x="272" y="1163"/>
                    </a:lnTo>
                    <a:lnTo>
                      <a:pt x="236" y="1189"/>
                    </a:lnTo>
                    <a:lnTo>
                      <a:pt x="198" y="1217"/>
                    </a:lnTo>
                    <a:lnTo>
                      <a:pt x="161" y="1246"/>
                    </a:lnTo>
                    <a:lnTo>
                      <a:pt x="150" y="1260"/>
                    </a:lnTo>
                    <a:lnTo>
                      <a:pt x="142" y="1275"/>
                    </a:lnTo>
                    <a:lnTo>
                      <a:pt x="140" y="1293"/>
                    </a:lnTo>
                    <a:lnTo>
                      <a:pt x="140" y="1476"/>
                    </a:lnTo>
                    <a:lnTo>
                      <a:pt x="138" y="1495"/>
                    </a:lnTo>
                    <a:lnTo>
                      <a:pt x="131" y="1512"/>
                    </a:lnTo>
                    <a:lnTo>
                      <a:pt x="120" y="1525"/>
                    </a:lnTo>
                    <a:lnTo>
                      <a:pt x="105" y="1537"/>
                    </a:lnTo>
                    <a:lnTo>
                      <a:pt x="89" y="1543"/>
                    </a:lnTo>
                    <a:lnTo>
                      <a:pt x="71" y="1547"/>
                    </a:lnTo>
                    <a:lnTo>
                      <a:pt x="52" y="1543"/>
                    </a:lnTo>
                    <a:lnTo>
                      <a:pt x="35" y="1537"/>
                    </a:lnTo>
                    <a:lnTo>
                      <a:pt x="20" y="1525"/>
                    </a:lnTo>
                    <a:lnTo>
                      <a:pt x="9" y="1512"/>
                    </a:lnTo>
                    <a:lnTo>
                      <a:pt x="2" y="1495"/>
                    </a:lnTo>
                    <a:lnTo>
                      <a:pt x="0" y="1476"/>
                    </a:lnTo>
                    <a:lnTo>
                      <a:pt x="0" y="1293"/>
                    </a:lnTo>
                    <a:lnTo>
                      <a:pt x="2" y="1263"/>
                    </a:lnTo>
                    <a:lnTo>
                      <a:pt x="8" y="1235"/>
                    </a:lnTo>
                    <a:lnTo>
                      <a:pt x="19" y="1207"/>
                    </a:lnTo>
                    <a:lnTo>
                      <a:pt x="34" y="1182"/>
                    </a:lnTo>
                    <a:lnTo>
                      <a:pt x="52" y="1159"/>
                    </a:lnTo>
                    <a:lnTo>
                      <a:pt x="73" y="1138"/>
                    </a:lnTo>
                    <a:lnTo>
                      <a:pt x="115" y="1104"/>
                    </a:lnTo>
                    <a:lnTo>
                      <a:pt x="158" y="1072"/>
                    </a:lnTo>
                    <a:lnTo>
                      <a:pt x="200" y="1042"/>
                    </a:lnTo>
                    <a:lnTo>
                      <a:pt x="241" y="1015"/>
                    </a:lnTo>
                    <a:lnTo>
                      <a:pt x="281" y="990"/>
                    </a:lnTo>
                    <a:lnTo>
                      <a:pt x="317" y="967"/>
                    </a:lnTo>
                    <a:lnTo>
                      <a:pt x="352" y="946"/>
                    </a:lnTo>
                    <a:lnTo>
                      <a:pt x="383" y="929"/>
                    </a:lnTo>
                    <a:lnTo>
                      <a:pt x="410" y="913"/>
                    </a:lnTo>
                    <a:lnTo>
                      <a:pt x="433" y="902"/>
                    </a:lnTo>
                    <a:lnTo>
                      <a:pt x="433" y="712"/>
                    </a:lnTo>
                    <a:lnTo>
                      <a:pt x="414" y="689"/>
                    </a:lnTo>
                    <a:lnTo>
                      <a:pt x="400" y="664"/>
                    </a:lnTo>
                    <a:lnTo>
                      <a:pt x="389" y="638"/>
                    </a:lnTo>
                    <a:lnTo>
                      <a:pt x="382" y="609"/>
                    </a:lnTo>
                    <a:lnTo>
                      <a:pt x="380" y="580"/>
                    </a:lnTo>
                    <a:lnTo>
                      <a:pt x="380" y="311"/>
                    </a:lnTo>
                    <a:lnTo>
                      <a:pt x="383" y="270"/>
                    </a:lnTo>
                    <a:lnTo>
                      <a:pt x="391" y="229"/>
                    </a:lnTo>
                    <a:lnTo>
                      <a:pt x="404" y="191"/>
                    </a:lnTo>
                    <a:lnTo>
                      <a:pt x="422" y="155"/>
                    </a:lnTo>
                    <a:lnTo>
                      <a:pt x="444" y="122"/>
                    </a:lnTo>
                    <a:lnTo>
                      <a:pt x="470" y="92"/>
                    </a:lnTo>
                    <a:lnTo>
                      <a:pt x="500" y="66"/>
                    </a:lnTo>
                    <a:lnTo>
                      <a:pt x="534" y="44"/>
                    </a:lnTo>
                    <a:lnTo>
                      <a:pt x="569" y="25"/>
                    </a:lnTo>
                    <a:lnTo>
                      <a:pt x="607" y="12"/>
                    </a:lnTo>
                    <a:lnTo>
                      <a:pt x="647" y="4"/>
                    </a:lnTo>
                    <a:lnTo>
                      <a:pt x="690"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52" name="Freeform 574"/>
              <p:cNvSpPr/>
              <p:nvPr>
                <p:custDataLst>
                  <p:tags r:id="rId36"/>
                </p:custDataLst>
              </p:nvPr>
            </p:nvSpPr>
            <p:spPr bwMode="auto">
              <a:xfrm>
                <a:off x="817563" y="5899150"/>
                <a:ext cx="288925" cy="311150"/>
              </a:xfrm>
              <a:custGeom>
                <a:avLst/>
                <a:gdLst>
                  <a:gd name="T0" fmla="*/ 1041 w 1820"/>
                  <a:gd name="T1" fmla="*/ 12 h 1960"/>
                  <a:gd name="T2" fmla="*/ 1200 w 1820"/>
                  <a:gd name="T3" fmla="*/ 96 h 1960"/>
                  <a:gd name="T4" fmla="*/ 1302 w 1820"/>
                  <a:gd name="T5" fmla="*/ 243 h 1960"/>
                  <a:gd name="T6" fmla="*/ 1329 w 1820"/>
                  <a:gd name="T7" fmla="*/ 728 h 1960"/>
                  <a:gd name="T8" fmla="*/ 1283 w 1820"/>
                  <a:gd name="T9" fmla="*/ 864 h 1960"/>
                  <a:gd name="T10" fmla="*/ 1310 w 1820"/>
                  <a:gd name="T11" fmla="*/ 1185 h 1960"/>
                  <a:gd name="T12" fmla="*/ 1456 w 1820"/>
                  <a:gd name="T13" fmla="*/ 1270 h 1960"/>
                  <a:gd name="T14" fmla="*/ 1639 w 1820"/>
                  <a:gd name="T15" fmla="*/ 1394 h 1960"/>
                  <a:gd name="T16" fmla="*/ 1781 w 1820"/>
                  <a:gd name="T17" fmla="*/ 1520 h 1960"/>
                  <a:gd name="T18" fmla="*/ 1820 w 1820"/>
                  <a:gd name="T19" fmla="*/ 1652 h 1960"/>
                  <a:gd name="T20" fmla="*/ 1800 w 1820"/>
                  <a:gd name="T21" fmla="*/ 1938 h 1960"/>
                  <a:gd name="T22" fmla="*/ 1731 w 1820"/>
                  <a:gd name="T23" fmla="*/ 1956 h 1960"/>
                  <a:gd name="T24" fmla="*/ 1683 w 1820"/>
                  <a:gd name="T25" fmla="*/ 1908 h 1960"/>
                  <a:gd name="T26" fmla="*/ 1672 w 1820"/>
                  <a:gd name="T27" fmla="*/ 1611 h 1960"/>
                  <a:gd name="T28" fmla="*/ 1555 w 1820"/>
                  <a:gd name="T29" fmla="*/ 1507 h 1960"/>
                  <a:gd name="T30" fmla="*/ 1383 w 1820"/>
                  <a:gd name="T31" fmla="*/ 1391 h 1960"/>
                  <a:gd name="T32" fmla="*/ 1245 w 1820"/>
                  <a:gd name="T33" fmla="*/ 1310 h 1960"/>
                  <a:gd name="T34" fmla="*/ 1167 w 1820"/>
                  <a:gd name="T35" fmla="*/ 1269 h 1960"/>
                  <a:gd name="T36" fmla="*/ 1122 w 1820"/>
                  <a:gd name="T37" fmla="*/ 1211 h 1960"/>
                  <a:gd name="T38" fmla="*/ 1127 w 1820"/>
                  <a:gd name="T39" fmla="*/ 826 h 1960"/>
                  <a:gd name="T40" fmla="*/ 1179 w 1820"/>
                  <a:gd name="T41" fmla="*/ 770 h 1960"/>
                  <a:gd name="T42" fmla="*/ 1186 w 1820"/>
                  <a:gd name="T43" fmla="*/ 344 h 1960"/>
                  <a:gd name="T44" fmla="*/ 1119 w 1820"/>
                  <a:gd name="T45" fmla="*/ 211 h 1960"/>
                  <a:gd name="T46" fmla="*/ 987 w 1820"/>
                  <a:gd name="T47" fmla="*/ 144 h 1960"/>
                  <a:gd name="T48" fmla="*/ 798 w 1820"/>
                  <a:gd name="T49" fmla="*/ 153 h 1960"/>
                  <a:gd name="T50" fmla="*/ 679 w 1820"/>
                  <a:gd name="T51" fmla="*/ 240 h 1960"/>
                  <a:gd name="T52" fmla="*/ 633 w 1820"/>
                  <a:gd name="T53" fmla="*/ 383 h 1960"/>
                  <a:gd name="T54" fmla="*/ 655 w 1820"/>
                  <a:gd name="T55" fmla="*/ 786 h 1960"/>
                  <a:gd name="T56" fmla="*/ 700 w 1820"/>
                  <a:gd name="T57" fmla="*/ 841 h 1960"/>
                  <a:gd name="T58" fmla="*/ 694 w 1820"/>
                  <a:gd name="T59" fmla="*/ 1229 h 1960"/>
                  <a:gd name="T60" fmla="*/ 642 w 1820"/>
                  <a:gd name="T61" fmla="*/ 1275 h 1960"/>
                  <a:gd name="T62" fmla="*/ 547 w 1820"/>
                  <a:gd name="T63" fmla="*/ 1325 h 1960"/>
                  <a:gd name="T64" fmla="*/ 397 w 1820"/>
                  <a:gd name="T65" fmla="*/ 1416 h 1960"/>
                  <a:gd name="T66" fmla="*/ 221 w 1820"/>
                  <a:gd name="T67" fmla="*/ 1541 h 1960"/>
                  <a:gd name="T68" fmla="*/ 143 w 1820"/>
                  <a:gd name="T69" fmla="*/ 1631 h 1960"/>
                  <a:gd name="T70" fmla="*/ 131 w 1820"/>
                  <a:gd name="T71" fmla="*/ 1925 h 1960"/>
                  <a:gd name="T72" fmla="*/ 71 w 1820"/>
                  <a:gd name="T73" fmla="*/ 1960 h 1960"/>
                  <a:gd name="T74" fmla="*/ 9 w 1820"/>
                  <a:gd name="T75" fmla="*/ 1925 h 1960"/>
                  <a:gd name="T76" fmla="*/ 3 w 1820"/>
                  <a:gd name="T77" fmla="*/ 1616 h 1960"/>
                  <a:gd name="T78" fmla="*/ 61 w 1820"/>
                  <a:gd name="T79" fmla="*/ 1492 h 1960"/>
                  <a:gd name="T80" fmla="*/ 229 w 1820"/>
                  <a:gd name="T81" fmla="*/ 1359 h 1960"/>
                  <a:gd name="T82" fmla="*/ 405 w 1820"/>
                  <a:gd name="T83" fmla="*/ 1245 h 1960"/>
                  <a:gd name="T84" fmla="*/ 538 w 1820"/>
                  <a:gd name="T85" fmla="*/ 1170 h 1960"/>
                  <a:gd name="T86" fmla="*/ 518 w 1820"/>
                  <a:gd name="T87" fmla="*/ 834 h 1960"/>
                  <a:gd name="T88" fmla="*/ 492 w 1820"/>
                  <a:gd name="T89" fmla="*/ 382 h 1960"/>
                  <a:gd name="T90" fmla="*/ 537 w 1820"/>
                  <a:gd name="T91" fmla="*/ 202 h 1960"/>
                  <a:gd name="T92" fmla="*/ 655 w 1820"/>
                  <a:gd name="T93" fmla="*/ 69 h 1960"/>
                  <a:gd name="T94" fmla="*/ 826 w 1820"/>
                  <a:gd name="T95" fmla="*/ 2 h 1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20" h="1960">
                    <a:moveTo>
                      <a:pt x="873" y="0"/>
                    </a:moveTo>
                    <a:lnTo>
                      <a:pt x="947" y="0"/>
                    </a:lnTo>
                    <a:lnTo>
                      <a:pt x="995" y="2"/>
                    </a:lnTo>
                    <a:lnTo>
                      <a:pt x="1041" y="12"/>
                    </a:lnTo>
                    <a:lnTo>
                      <a:pt x="1085" y="25"/>
                    </a:lnTo>
                    <a:lnTo>
                      <a:pt x="1126" y="45"/>
                    </a:lnTo>
                    <a:lnTo>
                      <a:pt x="1165" y="68"/>
                    </a:lnTo>
                    <a:lnTo>
                      <a:pt x="1200" y="96"/>
                    </a:lnTo>
                    <a:lnTo>
                      <a:pt x="1232" y="128"/>
                    </a:lnTo>
                    <a:lnTo>
                      <a:pt x="1260" y="164"/>
                    </a:lnTo>
                    <a:lnTo>
                      <a:pt x="1283" y="202"/>
                    </a:lnTo>
                    <a:lnTo>
                      <a:pt x="1302" y="243"/>
                    </a:lnTo>
                    <a:lnTo>
                      <a:pt x="1317" y="288"/>
                    </a:lnTo>
                    <a:lnTo>
                      <a:pt x="1325" y="334"/>
                    </a:lnTo>
                    <a:lnTo>
                      <a:pt x="1329" y="382"/>
                    </a:lnTo>
                    <a:lnTo>
                      <a:pt x="1329" y="728"/>
                    </a:lnTo>
                    <a:lnTo>
                      <a:pt x="1325" y="765"/>
                    </a:lnTo>
                    <a:lnTo>
                      <a:pt x="1317" y="800"/>
                    </a:lnTo>
                    <a:lnTo>
                      <a:pt x="1302" y="834"/>
                    </a:lnTo>
                    <a:lnTo>
                      <a:pt x="1283" y="864"/>
                    </a:lnTo>
                    <a:lnTo>
                      <a:pt x="1259" y="891"/>
                    </a:lnTo>
                    <a:lnTo>
                      <a:pt x="1259" y="1158"/>
                    </a:lnTo>
                    <a:lnTo>
                      <a:pt x="1282" y="1170"/>
                    </a:lnTo>
                    <a:lnTo>
                      <a:pt x="1310" y="1185"/>
                    </a:lnTo>
                    <a:lnTo>
                      <a:pt x="1341" y="1203"/>
                    </a:lnTo>
                    <a:lnTo>
                      <a:pt x="1377" y="1223"/>
                    </a:lnTo>
                    <a:lnTo>
                      <a:pt x="1415" y="1245"/>
                    </a:lnTo>
                    <a:lnTo>
                      <a:pt x="1456" y="1270"/>
                    </a:lnTo>
                    <a:lnTo>
                      <a:pt x="1499" y="1298"/>
                    </a:lnTo>
                    <a:lnTo>
                      <a:pt x="1545" y="1328"/>
                    </a:lnTo>
                    <a:lnTo>
                      <a:pt x="1591" y="1359"/>
                    </a:lnTo>
                    <a:lnTo>
                      <a:pt x="1639" y="1394"/>
                    </a:lnTo>
                    <a:lnTo>
                      <a:pt x="1686" y="1430"/>
                    </a:lnTo>
                    <a:lnTo>
                      <a:pt x="1734" y="1468"/>
                    </a:lnTo>
                    <a:lnTo>
                      <a:pt x="1759" y="1492"/>
                    </a:lnTo>
                    <a:lnTo>
                      <a:pt x="1781" y="1520"/>
                    </a:lnTo>
                    <a:lnTo>
                      <a:pt x="1798" y="1549"/>
                    </a:lnTo>
                    <a:lnTo>
                      <a:pt x="1810" y="1582"/>
                    </a:lnTo>
                    <a:lnTo>
                      <a:pt x="1818" y="1616"/>
                    </a:lnTo>
                    <a:lnTo>
                      <a:pt x="1820" y="1652"/>
                    </a:lnTo>
                    <a:lnTo>
                      <a:pt x="1820" y="1889"/>
                    </a:lnTo>
                    <a:lnTo>
                      <a:pt x="1818" y="1908"/>
                    </a:lnTo>
                    <a:lnTo>
                      <a:pt x="1811" y="1925"/>
                    </a:lnTo>
                    <a:lnTo>
                      <a:pt x="1800" y="1938"/>
                    </a:lnTo>
                    <a:lnTo>
                      <a:pt x="1785" y="1950"/>
                    </a:lnTo>
                    <a:lnTo>
                      <a:pt x="1768" y="1956"/>
                    </a:lnTo>
                    <a:lnTo>
                      <a:pt x="1750" y="1960"/>
                    </a:lnTo>
                    <a:lnTo>
                      <a:pt x="1731" y="1956"/>
                    </a:lnTo>
                    <a:lnTo>
                      <a:pt x="1715" y="1950"/>
                    </a:lnTo>
                    <a:lnTo>
                      <a:pt x="1701" y="1938"/>
                    </a:lnTo>
                    <a:lnTo>
                      <a:pt x="1689" y="1925"/>
                    </a:lnTo>
                    <a:lnTo>
                      <a:pt x="1683" y="1908"/>
                    </a:lnTo>
                    <a:lnTo>
                      <a:pt x="1681" y="1890"/>
                    </a:lnTo>
                    <a:lnTo>
                      <a:pt x="1681" y="1652"/>
                    </a:lnTo>
                    <a:lnTo>
                      <a:pt x="1679" y="1631"/>
                    </a:lnTo>
                    <a:lnTo>
                      <a:pt x="1672" y="1611"/>
                    </a:lnTo>
                    <a:lnTo>
                      <a:pt x="1661" y="1593"/>
                    </a:lnTo>
                    <a:lnTo>
                      <a:pt x="1646" y="1577"/>
                    </a:lnTo>
                    <a:lnTo>
                      <a:pt x="1601" y="1541"/>
                    </a:lnTo>
                    <a:lnTo>
                      <a:pt x="1555" y="1507"/>
                    </a:lnTo>
                    <a:lnTo>
                      <a:pt x="1511" y="1476"/>
                    </a:lnTo>
                    <a:lnTo>
                      <a:pt x="1467" y="1445"/>
                    </a:lnTo>
                    <a:lnTo>
                      <a:pt x="1425" y="1416"/>
                    </a:lnTo>
                    <a:lnTo>
                      <a:pt x="1383" y="1391"/>
                    </a:lnTo>
                    <a:lnTo>
                      <a:pt x="1344" y="1367"/>
                    </a:lnTo>
                    <a:lnTo>
                      <a:pt x="1309" y="1346"/>
                    </a:lnTo>
                    <a:lnTo>
                      <a:pt x="1275" y="1326"/>
                    </a:lnTo>
                    <a:lnTo>
                      <a:pt x="1245" y="1310"/>
                    </a:lnTo>
                    <a:lnTo>
                      <a:pt x="1219" y="1296"/>
                    </a:lnTo>
                    <a:lnTo>
                      <a:pt x="1197" y="1284"/>
                    </a:lnTo>
                    <a:lnTo>
                      <a:pt x="1180" y="1276"/>
                    </a:lnTo>
                    <a:lnTo>
                      <a:pt x="1167" y="1269"/>
                    </a:lnTo>
                    <a:lnTo>
                      <a:pt x="1151" y="1259"/>
                    </a:lnTo>
                    <a:lnTo>
                      <a:pt x="1138" y="1245"/>
                    </a:lnTo>
                    <a:lnTo>
                      <a:pt x="1128" y="1229"/>
                    </a:lnTo>
                    <a:lnTo>
                      <a:pt x="1122" y="1211"/>
                    </a:lnTo>
                    <a:lnTo>
                      <a:pt x="1120" y="1192"/>
                    </a:lnTo>
                    <a:lnTo>
                      <a:pt x="1120" y="858"/>
                    </a:lnTo>
                    <a:lnTo>
                      <a:pt x="1122" y="841"/>
                    </a:lnTo>
                    <a:lnTo>
                      <a:pt x="1127" y="826"/>
                    </a:lnTo>
                    <a:lnTo>
                      <a:pt x="1138" y="812"/>
                    </a:lnTo>
                    <a:lnTo>
                      <a:pt x="1150" y="800"/>
                    </a:lnTo>
                    <a:lnTo>
                      <a:pt x="1167" y="786"/>
                    </a:lnTo>
                    <a:lnTo>
                      <a:pt x="1179" y="770"/>
                    </a:lnTo>
                    <a:lnTo>
                      <a:pt x="1186" y="749"/>
                    </a:lnTo>
                    <a:lnTo>
                      <a:pt x="1189" y="729"/>
                    </a:lnTo>
                    <a:lnTo>
                      <a:pt x="1189" y="383"/>
                    </a:lnTo>
                    <a:lnTo>
                      <a:pt x="1186" y="344"/>
                    </a:lnTo>
                    <a:lnTo>
                      <a:pt x="1177" y="307"/>
                    </a:lnTo>
                    <a:lnTo>
                      <a:pt x="1162" y="272"/>
                    </a:lnTo>
                    <a:lnTo>
                      <a:pt x="1142" y="240"/>
                    </a:lnTo>
                    <a:lnTo>
                      <a:pt x="1119" y="211"/>
                    </a:lnTo>
                    <a:lnTo>
                      <a:pt x="1090" y="188"/>
                    </a:lnTo>
                    <a:lnTo>
                      <a:pt x="1059" y="168"/>
                    </a:lnTo>
                    <a:lnTo>
                      <a:pt x="1024" y="153"/>
                    </a:lnTo>
                    <a:lnTo>
                      <a:pt x="987" y="144"/>
                    </a:lnTo>
                    <a:lnTo>
                      <a:pt x="948" y="141"/>
                    </a:lnTo>
                    <a:lnTo>
                      <a:pt x="874" y="141"/>
                    </a:lnTo>
                    <a:lnTo>
                      <a:pt x="835" y="144"/>
                    </a:lnTo>
                    <a:lnTo>
                      <a:pt x="798" y="153"/>
                    </a:lnTo>
                    <a:lnTo>
                      <a:pt x="763" y="168"/>
                    </a:lnTo>
                    <a:lnTo>
                      <a:pt x="732" y="187"/>
                    </a:lnTo>
                    <a:lnTo>
                      <a:pt x="703" y="211"/>
                    </a:lnTo>
                    <a:lnTo>
                      <a:pt x="679" y="240"/>
                    </a:lnTo>
                    <a:lnTo>
                      <a:pt x="660" y="272"/>
                    </a:lnTo>
                    <a:lnTo>
                      <a:pt x="645" y="306"/>
                    </a:lnTo>
                    <a:lnTo>
                      <a:pt x="636" y="344"/>
                    </a:lnTo>
                    <a:lnTo>
                      <a:pt x="633" y="383"/>
                    </a:lnTo>
                    <a:lnTo>
                      <a:pt x="633" y="729"/>
                    </a:lnTo>
                    <a:lnTo>
                      <a:pt x="636" y="750"/>
                    </a:lnTo>
                    <a:lnTo>
                      <a:pt x="643" y="770"/>
                    </a:lnTo>
                    <a:lnTo>
                      <a:pt x="655" y="786"/>
                    </a:lnTo>
                    <a:lnTo>
                      <a:pt x="671" y="800"/>
                    </a:lnTo>
                    <a:lnTo>
                      <a:pt x="684" y="812"/>
                    </a:lnTo>
                    <a:lnTo>
                      <a:pt x="694" y="826"/>
                    </a:lnTo>
                    <a:lnTo>
                      <a:pt x="700" y="841"/>
                    </a:lnTo>
                    <a:lnTo>
                      <a:pt x="702" y="858"/>
                    </a:lnTo>
                    <a:lnTo>
                      <a:pt x="702" y="1192"/>
                    </a:lnTo>
                    <a:lnTo>
                      <a:pt x="700" y="1211"/>
                    </a:lnTo>
                    <a:lnTo>
                      <a:pt x="694" y="1229"/>
                    </a:lnTo>
                    <a:lnTo>
                      <a:pt x="684" y="1245"/>
                    </a:lnTo>
                    <a:lnTo>
                      <a:pt x="671" y="1259"/>
                    </a:lnTo>
                    <a:lnTo>
                      <a:pt x="654" y="1269"/>
                    </a:lnTo>
                    <a:lnTo>
                      <a:pt x="642" y="1275"/>
                    </a:lnTo>
                    <a:lnTo>
                      <a:pt x="625" y="1284"/>
                    </a:lnTo>
                    <a:lnTo>
                      <a:pt x="603" y="1295"/>
                    </a:lnTo>
                    <a:lnTo>
                      <a:pt x="577" y="1310"/>
                    </a:lnTo>
                    <a:lnTo>
                      <a:pt x="547" y="1325"/>
                    </a:lnTo>
                    <a:lnTo>
                      <a:pt x="513" y="1344"/>
                    </a:lnTo>
                    <a:lnTo>
                      <a:pt x="478" y="1367"/>
                    </a:lnTo>
                    <a:lnTo>
                      <a:pt x="439" y="1390"/>
                    </a:lnTo>
                    <a:lnTo>
                      <a:pt x="397" y="1416"/>
                    </a:lnTo>
                    <a:lnTo>
                      <a:pt x="354" y="1444"/>
                    </a:lnTo>
                    <a:lnTo>
                      <a:pt x="311" y="1474"/>
                    </a:lnTo>
                    <a:lnTo>
                      <a:pt x="266" y="1506"/>
                    </a:lnTo>
                    <a:lnTo>
                      <a:pt x="221" y="1541"/>
                    </a:lnTo>
                    <a:lnTo>
                      <a:pt x="176" y="1577"/>
                    </a:lnTo>
                    <a:lnTo>
                      <a:pt x="161" y="1592"/>
                    </a:lnTo>
                    <a:lnTo>
                      <a:pt x="150" y="1610"/>
                    </a:lnTo>
                    <a:lnTo>
                      <a:pt x="143" y="1631"/>
                    </a:lnTo>
                    <a:lnTo>
                      <a:pt x="140" y="1652"/>
                    </a:lnTo>
                    <a:lnTo>
                      <a:pt x="140" y="1889"/>
                    </a:lnTo>
                    <a:lnTo>
                      <a:pt x="138" y="1908"/>
                    </a:lnTo>
                    <a:lnTo>
                      <a:pt x="131" y="1925"/>
                    </a:lnTo>
                    <a:lnTo>
                      <a:pt x="120" y="1938"/>
                    </a:lnTo>
                    <a:lnTo>
                      <a:pt x="105" y="1950"/>
                    </a:lnTo>
                    <a:lnTo>
                      <a:pt x="90" y="1956"/>
                    </a:lnTo>
                    <a:lnTo>
                      <a:pt x="71" y="1960"/>
                    </a:lnTo>
                    <a:lnTo>
                      <a:pt x="52" y="1956"/>
                    </a:lnTo>
                    <a:lnTo>
                      <a:pt x="35" y="1950"/>
                    </a:lnTo>
                    <a:lnTo>
                      <a:pt x="21" y="1938"/>
                    </a:lnTo>
                    <a:lnTo>
                      <a:pt x="9" y="1925"/>
                    </a:lnTo>
                    <a:lnTo>
                      <a:pt x="3" y="1908"/>
                    </a:lnTo>
                    <a:lnTo>
                      <a:pt x="0" y="1889"/>
                    </a:lnTo>
                    <a:lnTo>
                      <a:pt x="0" y="1652"/>
                    </a:lnTo>
                    <a:lnTo>
                      <a:pt x="3" y="1616"/>
                    </a:lnTo>
                    <a:lnTo>
                      <a:pt x="10" y="1582"/>
                    </a:lnTo>
                    <a:lnTo>
                      <a:pt x="23" y="1549"/>
                    </a:lnTo>
                    <a:lnTo>
                      <a:pt x="40" y="1520"/>
                    </a:lnTo>
                    <a:lnTo>
                      <a:pt x="61" y="1492"/>
                    </a:lnTo>
                    <a:lnTo>
                      <a:pt x="86" y="1468"/>
                    </a:lnTo>
                    <a:lnTo>
                      <a:pt x="134" y="1430"/>
                    </a:lnTo>
                    <a:lnTo>
                      <a:pt x="181" y="1394"/>
                    </a:lnTo>
                    <a:lnTo>
                      <a:pt x="229" y="1359"/>
                    </a:lnTo>
                    <a:lnTo>
                      <a:pt x="275" y="1328"/>
                    </a:lnTo>
                    <a:lnTo>
                      <a:pt x="321" y="1298"/>
                    </a:lnTo>
                    <a:lnTo>
                      <a:pt x="364" y="1270"/>
                    </a:lnTo>
                    <a:lnTo>
                      <a:pt x="405" y="1245"/>
                    </a:lnTo>
                    <a:lnTo>
                      <a:pt x="444" y="1223"/>
                    </a:lnTo>
                    <a:lnTo>
                      <a:pt x="479" y="1203"/>
                    </a:lnTo>
                    <a:lnTo>
                      <a:pt x="510" y="1185"/>
                    </a:lnTo>
                    <a:lnTo>
                      <a:pt x="538" y="1170"/>
                    </a:lnTo>
                    <a:lnTo>
                      <a:pt x="561" y="1158"/>
                    </a:lnTo>
                    <a:lnTo>
                      <a:pt x="561" y="891"/>
                    </a:lnTo>
                    <a:lnTo>
                      <a:pt x="537" y="864"/>
                    </a:lnTo>
                    <a:lnTo>
                      <a:pt x="518" y="834"/>
                    </a:lnTo>
                    <a:lnTo>
                      <a:pt x="504" y="800"/>
                    </a:lnTo>
                    <a:lnTo>
                      <a:pt x="495" y="765"/>
                    </a:lnTo>
                    <a:lnTo>
                      <a:pt x="492" y="728"/>
                    </a:lnTo>
                    <a:lnTo>
                      <a:pt x="492" y="382"/>
                    </a:lnTo>
                    <a:lnTo>
                      <a:pt x="495" y="334"/>
                    </a:lnTo>
                    <a:lnTo>
                      <a:pt x="504" y="288"/>
                    </a:lnTo>
                    <a:lnTo>
                      <a:pt x="518" y="244"/>
                    </a:lnTo>
                    <a:lnTo>
                      <a:pt x="537" y="202"/>
                    </a:lnTo>
                    <a:lnTo>
                      <a:pt x="560" y="164"/>
                    </a:lnTo>
                    <a:lnTo>
                      <a:pt x="588" y="128"/>
                    </a:lnTo>
                    <a:lnTo>
                      <a:pt x="620" y="96"/>
                    </a:lnTo>
                    <a:lnTo>
                      <a:pt x="655" y="69"/>
                    </a:lnTo>
                    <a:lnTo>
                      <a:pt x="694" y="45"/>
                    </a:lnTo>
                    <a:lnTo>
                      <a:pt x="735" y="25"/>
                    </a:lnTo>
                    <a:lnTo>
                      <a:pt x="779" y="12"/>
                    </a:lnTo>
                    <a:lnTo>
                      <a:pt x="826" y="2"/>
                    </a:lnTo>
                    <a:lnTo>
                      <a:pt x="873"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grpSp>
        <p:grpSp>
          <p:nvGrpSpPr>
            <p:cNvPr id="31" name="Group 75"/>
            <p:cNvGrpSpPr/>
            <p:nvPr/>
          </p:nvGrpSpPr>
          <p:grpSpPr>
            <a:xfrm>
              <a:off x="7699327" y="3694261"/>
              <a:ext cx="415167" cy="416353"/>
              <a:chOff x="7216775" y="2687638"/>
              <a:chExt cx="555625" cy="557212"/>
            </a:xfrm>
            <a:solidFill>
              <a:schemeClr val="accent1"/>
            </a:solidFill>
          </p:grpSpPr>
          <p:sp>
            <p:nvSpPr>
              <p:cNvPr id="44" name="Freeform 123"/>
              <p:cNvSpPr>
                <a:spLocks noEditPoints="1"/>
              </p:cNvSpPr>
              <p:nvPr>
                <p:custDataLst>
                  <p:tags r:id="rId37"/>
                </p:custDataLst>
              </p:nvPr>
            </p:nvSpPr>
            <p:spPr bwMode="auto">
              <a:xfrm>
                <a:off x="7216775" y="2687638"/>
                <a:ext cx="555625" cy="557212"/>
              </a:xfrm>
              <a:custGeom>
                <a:avLst/>
                <a:gdLst>
                  <a:gd name="T0" fmla="*/ 1528 w 3500"/>
                  <a:gd name="T1" fmla="*/ 438 h 3510"/>
                  <a:gd name="T2" fmla="*/ 1195 w 3500"/>
                  <a:gd name="T3" fmla="*/ 616 h 3510"/>
                  <a:gd name="T4" fmla="*/ 924 w 3500"/>
                  <a:gd name="T5" fmla="*/ 637 h 3510"/>
                  <a:gd name="T6" fmla="*/ 512 w 3500"/>
                  <a:gd name="T7" fmla="*/ 758 h 3510"/>
                  <a:gd name="T8" fmla="*/ 671 w 3500"/>
                  <a:gd name="T9" fmla="*/ 1072 h 3510"/>
                  <a:gd name="T10" fmla="*/ 505 w 3500"/>
                  <a:gd name="T11" fmla="*/ 1473 h 3510"/>
                  <a:gd name="T12" fmla="*/ 172 w 3500"/>
                  <a:gd name="T13" fmla="*/ 1582 h 3510"/>
                  <a:gd name="T14" fmla="*/ 378 w 3500"/>
                  <a:gd name="T15" fmla="*/ 1959 h 3510"/>
                  <a:gd name="T16" fmla="*/ 555 w 3500"/>
                  <a:gd name="T17" fmla="*/ 2168 h 3510"/>
                  <a:gd name="T18" fmla="*/ 665 w 3500"/>
                  <a:gd name="T19" fmla="*/ 2528 h 3510"/>
                  <a:gd name="T20" fmla="*/ 739 w 3500"/>
                  <a:gd name="T21" fmla="*/ 2991 h 3510"/>
                  <a:gd name="T22" fmla="*/ 1007 w 3500"/>
                  <a:gd name="T23" fmla="*/ 2837 h 3510"/>
                  <a:gd name="T24" fmla="*/ 1413 w 3500"/>
                  <a:gd name="T25" fmla="*/ 2977 h 3510"/>
                  <a:gd name="T26" fmla="*/ 1559 w 3500"/>
                  <a:gd name="T27" fmla="*/ 3231 h 3510"/>
                  <a:gd name="T28" fmla="*/ 1926 w 3500"/>
                  <a:gd name="T29" fmla="*/ 3329 h 3510"/>
                  <a:gd name="T30" fmla="*/ 2058 w 3500"/>
                  <a:gd name="T31" fmla="*/ 2988 h 3510"/>
                  <a:gd name="T32" fmla="*/ 2462 w 3500"/>
                  <a:gd name="T33" fmla="*/ 2835 h 3510"/>
                  <a:gd name="T34" fmla="*/ 2753 w 3500"/>
                  <a:gd name="T35" fmla="*/ 2996 h 3510"/>
                  <a:gd name="T36" fmla="*/ 2848 w 3500"/>
                  <a:gd name="T37" fmla="*/ 2557 h 3510"/>
                  <a:gd name="T38" fmla="*/ 2918 w 3500"/>
                  <a:gd name="T39" fmla="*/ 2240 h 3510"/>
                  <a:gd name="T40" fmla="*/ 3092 w 3500"/>
                  <a:gd name="T41" fmla="*/ 1967 h 3510"/>
                  <a:gd name="T42" fmla="*/ 3335 w 3500"/>
                  <a:gd name="T43" fmla="*/ 1589 h 3510"/>
                  <a:gd name="T44" fmla="*/ 3014 w 3500"/>
                  <a:gd name="T45" fmla="*/ 1497 h 3510"/>
                  <a:gd name="T46" fmla="*/ 2837 w 3500"/>
                  <a:gd name="T47" fmla="*/ 1101 h 3510"/>
                  <a:gd name="T48" fmla="*/ 2985 w 3500"/>
                  <a:gd name="T49" fmla="*/ 767 h 3510"/>
                  <a:gd name="T50" fmla="*/ 2656 w 3500"/>
                  <a:gd name="T51" fmla="*/ 576 h 3510"/>
                  <a:gd name="T52" fmla="*/ 2374 w 3500"/>
                  <a:gd name="T53" fmla="*/ 652 h 3510"/>
                  <a:gd name="T54" fmla="*/ 1988 w 3500"/>
                  <a:gd name="T55" fmla="*/ 465 h 3510"/>
                  <a:gd name="T56" fmla="*/ 1907 w 3500"/>
                  <a:gd name="T57" fmla="*/ 164 h 3510"/>
                  <a:gd name="T58" fmla="*/ 2048 w 3500"/>
                  <a:gd name="T59" fmla="*/ 68 h 3510"/>
                  <a:gd name="T60" fmla="*/ 2122 w 3500"/>
                  <a:gd name="T61" fmla="*/ 370 h 3510"/>
                  <a:gd name="T62" fmla="*/ 2469 w 3500"/>
                  <a:gd name="T63" fmla="*/ 512 h 3510"/>
                  <a:gd name="T64" fmla="*/ 2775 w 3500"/>
                  <a:gd name="T65" fmla="*/ 352 h 3510"/>
                  <a:gd name="T66" fmla="*/ 3143 w 3500"/>
                  <a:gd name="T67" fmla="*/ 699 h 3510"/>
                  <a:gd name="T68" fmla="*/ 2994 w 3500"/>
                  <a:gd name="T69" fmla="*/ 1026 h 3510"/>
                  <a:gd name="T70" fmla="*/ 3128 w 3500"/>
                  <a:gd name="T71" fmla="*/ 1378 h 3510"/>
                  <a:gd name="T72" fmla="*/ 3406 w 3500"/>
                  <a:gd name="T73" fmla="*/ 1437 h 3510"/>
                  <a:gd name="T74" fmla="*/ 3497 w 3500"/>
                  <a:gd name="T75" fmla="*/ 1945 h 3510"/>
                  <a:gd name="T76" fmla="*/ 3244 w 3500"/>
                  <a:gd name="T77" fmla="*/ 2108 h 3510"/>
                  <a:gd name="T78" fmla="*/ 3069 w 3500"/>
                  <a:gd name="T79" fmla="*/ 2303 h 3510"/>
                  <a:gd name="T80" fmla="*/ 3132 w 3500"/>
                  <a:gd name="T81" fmla="*/ 2671 h 3510"/>
                  <a:gd name="T82" fmla="*/ 3098 w 3500"/>
                  <a:gd name="T83" fmla="*/ 2885 h 3510"/>
                  <a:gd name="T84" fmla="*/ 2690 w 3500"/>
                  <a:gd name="T85" fmla="*/ 3152 h 3510"/>
                  <a:gd name="T86" fmla="*/ 2377 w 3500"/>
                  <a:gd name="T87" fmla="*/ 3042 h 3510"/>
                  <a:gd name="T88" fmla="*/ 2116 w 3500"/>
                  <a:gd name="T89" fmla="*/ 3153 h 3510"/>
                  <a:gd name="T90" fmla="*/ 1971 w 3500"/>
                  <a:gd name="T91" fmla="*/ 3498 h 3510"/>
                  <a:gd name="T92" fmla="*/ 1452 w 3500"/>
                  <a:gd name="T93" fmla="*/ 3442 h 3510"/>
                  <a:gd name="T94" fmla="*/ 1378 w 3500"/>
                  <a:gd name="T95" fmla="*/ 3140 h 3510"/>
                  <a:gd name="T96" fmla="*/ 1031 w 3500"/>
                  <a:gd name="T97" fmla="*/ 2998 h 3510"/>
                  <a:gd name="T98" fmla="*/ 725 w 3500"/>
                  <a:gd name="T99" fmla="*/ 3158 h 3510"/>
                  <a:gd name="T100" fmla="*/ 357 w 3500"/>
                  <a:gd name="T101" fmla="*/ 2811 h 3510"/>
                  <a:gd name="T102" fmla="*/ 506 w 3500"/>
                  <a:gd name="T103" fmla="*/ 2484 h 3510"/>
                  <a:gd name="T104" fmla="*/ 372 w 3500"/>
                  <a:gd name="T105" fmla="*/ 2132 h 3510"/>
                  <a:gd name="T106" fmla="*/ 94 w 3500"/>
                  <a:gd name="T107" fmla="*/ 2073 h 3510"/>
                  <a:gd name="T108" fmla="*/ 3 w 3500"/>
                  <a:gd name="T109" fmla="*/ 1565 h 3510"/>
                  <a:gd name="T110" fmla="*/ 256 w 3500"/>
                  <a:gd name="T111" fmla="*/ 1402 h 3510"/>
                  <a:gd name="T112" fmla="*/ 431 w 3500"/>
                  <a:gd name="T113" fmla="*/ 1207 h 3510"/>
                  <a:gd name="T114" fmla="*/ 368 w 3500"/>
                  <a:gd name="T115" fmla="*/ 839 h 3510"/>
                  <a:gd name="T116" fmla="*/ 402 w 3500"/>
                  <a:gd name="T117" fmla="*/ 625 h 3510"/>
                  <a:gd name="T118" fmla="*/ 810 w 3500"/>
                  <a:gd name="T119" fmla="*/ 358 h 3510"/>
                  <a:gd name="T120" fmla="*/ 1123 w 3500"/>
                  <a:gd name="T121" fmla="*/ 468 h 3510"/>
                  <a:gd name="T122" fmla="*/ 1384 w 3500"/>
                  <a:gd name="T123" fmla="*/ 357 h 3510"/>
                  <a:gd name="T124" fmla="*/ 1529 w 3500"/>
                  <a:gd name="T125" fmla="*/ 12 h 3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00" h="3510">
                    <a:moveTo>
                      <a:pt x="1593" y="164"/>
                    </a:moveTo>
                    <a:lnTo>
                      <a:pt x="1585" y="166"/>
                    </a:lnTo>
                    <a:lnTo>
                      <a:pt x="1577" y="172"/>
                    </a:lnTo>
                    <a:lnTo>
                      <a:pt x="1574" y="181"/>
                    </a:lnTo>
                    <a:lnTo>
                      <a:pt x="1559" y="280"/>
                    </a:lnTo>
                    <a:lnTo>
                      <a:pt x="1546" y="379"/>
                    </a:lnTo>
                    <a:lnTo>
                      <a:pt x="1539" y="410"/>
                    </a:lnTo>
                    <a:lnTo>
                      <a:pt x="1528" y="438"/>
                    </a:lnTo>
                    <a:lnTo>
                      <a:pt x="1512" y="465"/>
                    </a:lnTo>
                    <a:lnTo>
                      <a:pt x="1492" y="487"/>
                    </a:lnTo>
                    <a:lnTo>
                      <a:pt x="1469" y="506"/>
                    </a:lnTo>
                    <a:lnTo>
                      <a:pt x="1442" y="522"/>
                    </a:lnTo>
                    <a:lnTo>
                      <a:pt x="1413" y="533"/>
                    </a:lnTo>
                    <a:lnTo>
                      <a:pt x="1338" y="556"/>
                    </a:lnTo>
                    <a:lnTo>
                      <a:pt x="1266" y="584"/>
                    </a:lnTo>
                    <a:lnTo>
                      <a:pt x="1195" y="616"/>
                    </a:lnTo>
                    <a:lnTo>
                      <a:pt x="1126" y="652"/>
                    </a:lnTo>
                    <a:lnTo>
                      <a:pt x="1098" y="665"/>
                    </a:lnTo>
                    <a:lnTo>
                      <a:pt x="1069" y="673"/>
                    </a:lnTo>
                    <a:lnTo>
                      <a:pt x="1038" y="675"/>
                    </a:lnTo>
                    <a:lnTo>
                      <a:pt x="1009" y="673"/>
                    </a:lnTo>
                    <a:lnTo>
                      <a:pt x="979" y="667"/>
                    </a:lnTo>
                    <a:lnTo>
                      <a:pt x="950" y="654"/>
                    </a:lnTo>
                    <a:lnTo>
                      <a:pt x="924" y="637"/>
                    </a:lnTo>
                    <a:lnTo>
                      <a:pt x="844" y="576"/>
                    </a:lnTo>
                    <a:lnTo>
                      <a:pt x="765" y="517"/>
                    </a:lnTo>
                    <a:lnTo>
                      <a:pt x="756" y="514"/>
                    </a:lnTo>
                    <a:lnTo>
                      <a:pt x="747" y="514"/>
                    </a:lnTo>
                    <a:lnTo>
                      <a:pt x="739" y="519"/>
                    </a:lnTo>
                    <a:lnTo>
                      <a:pt x="518" y="741"/>
                    </a:lnTo>
                    <a:lnTo>
                      <a:pt x="512" y="749"/>
                    </a:lnTo>
                    <a:lnTo>
                      <a:pt x="512" y="758"/>
                    </a:lnTo>
                    <a:lnTo>
                      <a:pt x="515" y="767"/>
                    </a:lnTo>
                    <a:lnTo>
                      <a:pt x="575" y="847"/>
                    </a:lnTo>
                    <a:lnTo>
                      <a:pt x="635" y="926"/>
                    </a:lnTo>
                    <a:lnTo>
                      <a:pt x="652" y="953"/>
                    </a:lnTo>
                    <a:lnTo>
                      <a:pt x="665" y="982"/>
                    </a:lnTo>
                    <a:lnTo>
                      <a:pt x="671" y="1012"/>
                    </a:lnTo>
                    <a:lnTo>
                      <a:pt x="673" y="1041"/>
                    </a:lnTo>
                    <a:lnTo>
                      <a:pt x="671" y="1072"/>
                    </a:lnTo>
                    <a:lnTo>
                      <a:pt x="663" y="1101"/>
                    </a:lnTo>
                    <a:lnTo>
                      <a:pt x="650" y="1130"/>
                    </a:lnTo>
                    <a:lnTo>
                      <a:pt x="614" y="1199"/>
                    </a:lnTo>
                    <a:lnTo>
                      <a:pt x="582" y="1270"/>
                    </a:lnTo>
                    <a:lnTo>
                      <a:pt x="555" y="1342"/>
                    </a:lnTo>
                    <a:lnTo>
                      <a:pt x="531" y="1417"/>
                    </a:lnTo>
                    <a:lnTo>
                      <a:pt x="521" y="1447"/>
                    </a:lnTo>
                    <a:lnTo>
                      <a:pt x="505" y="1473"/>
                    </a:lnTo>
                    <a:lnTo>
                      <a:pt x="486" y="1497"/>
                    </a:lnTo>
                    <a:lnTo>
                      <a:pt x="463" y="1517"/>
                    </a:lnTo>
                    <a:lnTo>
                      <a:pt x="437" y="1533"/>
                    </a:lnTo>
                    <a:lnTo>
                      <a:pt x="408" y="1543"/>
                    </a:lnTo>
                    <a:lnTo>
                      <a:pt x="378" y="1551"/>
                    </a:lnTo>
                    <a:lnTo>
                      <a:pt x="279" y="1564"/>
                    </a:lnTo>
                    <a:lnTo>
                      <a:pt x="180" y="1578"/>
                    </a:lnTo>
                    <a:lnTo>
                      <a:pt x="172" y="1582"/>
                    </a:lnTo>
                    <a:lnTo>
                      <a:pt x="165" y="1589"/>
                    </a:lnTo>
                    <a:lnTo>
                      <a:pt x="163" y="1599"/>
                    </a:lnTo>
                    <a:lnTo>
                      <a:pt x="163" y="1912"/>
                    </a:lnTo>
                    <a:lnTo>
                      <a:pt x="165" y="1921"/>
                    </a:lnTo>
                    <a:lnTo>
                      <a:pt x="172" y="1928"/>
                    </a:lnTo>
                    <a:lnTo>
                      <a:pt x="180" y="1932"/>
                    </a:lnTo>
                    <a:lnTo>
                      <a:pt x="279" y="1946"/>
                    </a:lnTo>
                    <a:lnTo>
                      <a:pt x="378" y="1959"/>
                    </a:lnTo>
                    <a:lnTo>
                      <a:pt x="408" y="1967"/>
                    </a:lnTo>
                    <a:lnTo>
                      <a:pt x="437" y="1977"/>
                    </a:lnTo>
                    <a:lnTo>
                      <a:pt x="463" y="1993"/>
                    </a:lnTo>
                    <a:lnTo>
                      <a:pt x="486" y="2013"/>
                    </a:lnTo>
                    <a:lnTo>
                      <a:pt x="505" y="2037"/>
                    </a:lnTo>
                    <a:lnTo>
                      <a:pt x="521" y="2063"/>
                    </a:lnTo>
                    <a:lnTo>
                      <a:pt x="531" y="2093"/>
                    </a:lnTo>
                    <a:lnTo>
                      <a:pt x="555" y="2168"/>
                    </a:lnTo>
                    <a:lnTo>
                      <a:pt x="582" y="2240"/>
                    </a:lnTo>
                    <a:lnTo>
                      <a:pt x="614" y="2311"/>
                    </a:lnTo>
                    <a:lnTo>
                      <a:pt x="650" y="2380"/>
                    </a:lnTo>
                    <a:lnTo>
                      <a:pt x="663" y="2409"/>
                    </a:lnTo>
                    <a:lnTo>
                      <a:pt x="671" y="2438"/>
                    </a:lnTo>
                    <a:lnTo>
                      <a:pt x="673" y="2469"/>
                    </a:lnTo>
                    <a:lnTo>
                      <a:pt x="671" y="2498"/>
                    </a:lnTo>
                    <a:lnTo>
                      <a:pt x="665" y="2528"/>
                    </a:lnTo>
                    <a:lnTo>
                      <a:pt x="652" y="2557"/>
                    </a:lnTo>
                    <a:lnTo>
                      <a:pt x="635" y="2584"/>
                    </a:lnTo>
                    <a:lnTo>
                      <a:pt x="575" y="2663"/>
                    </a:lnTo>
                    <a:lnTo>
                      <a:pt x="515" y="2743"/>
                    </a:lnTo>
                    <a:lnTo>
                      <a:pt x="512" y="2752"/>
                    </a:lnTo>
                    <a:lnTo>
                      <a:pt x="512" y="2761"/>
                    </a:lnTo>
                    <a:lnTo>
                      <a:pt x="518" y="2769"/>
                    </a:lnTo>
                    <a:lnTo>
                      <a:pt x="739" y="2991"/>
                    </a:lnTo>
                    <a:lnTo>
                      <a:pt x="747" y="2996"/>
                    </a:lnTo>
                    <a:lnTo>
                      <a:pt x="756" y="2997"/>
                    </a:lnTo>
                    <a:lnTo>
                      <a:pt x="765" y="2993"/>
                    </a:lnTo>
                    <a:lnTo>
                      <a:pt x="844" y="2934"/>
                    </a:lnTo>
                    <a:lnTo>
                      <a:pt x="924" y="2873"/>
                    </a:lnTo>
                    <a:lnTo>
                      <a:pt x="950" y="2856"/>
                    </a:lnTo>
                    <a:lnTo>
                      <a:pt x="978" y="2844"/>
                    </a:lnTo>
                    <a:lnTo>
                      <a:pt x="1007" y="2837"/>
                    </a:lnTo>
                    <a:lnTo>
                      <a:pt x="1036" y="2835"/>
                    </a:lnTo>
                    <a:lnTo>
                      <a:pt x="1067" y="2837"/>
                    </a:lnTo>
                    <a:lnTo>
                      <a:pt x="1098" y="2845"/>
                    </a:lnTo>
                    <a:lnTo>
                      <a:pt x="1126" y="2858"/>
                    </a:lnTo>
                    <a:lnTo>
                      <a:pt x="1195" y="2894"/>
                    </a:lnTo>
                    <a:lnTo>
                      <a:pt x="1266" y="2926"/>
                    </a:lnTo>
                    <a:lnTo>
                      <a:pt x="1338" y="2954"/>
                    </a:lnTo>
                    <a:lnTo>
                      <a:pt x="1413" y="2977"/>
                    </a:lnTo>
                    <a:lnTo>
                      <a:pt x="1442" y="2988"/>
                    </a:lnTo>
                    <a:lnTo>
                      <a:pt x="1469" y="3004"/>
                    </a:lnTo>
                    <a:lnTo>
                      <a:pt x="1492" y="3023"/>
                    </a:lnTo>
                    <a:lnTo>
                      <a:pt x="1512" y="3045"/>
                    </a:lnTo>
                    <a:lnTo>
                      <a:pt x="1528" y="3072"/>
                    </a:lnTo>
                    <a:lnTo>
                      <a:pt x="1539" y="3101"/>
                    </a:lnTo>
                    <a:lnTo>
                      <a:pt x="1546" y="3131"/>
                    </a:lnTo>
                    <a:lnTo>
                      <a:pt x="1559" y="3231"/>
                    </a:lnTo>
                    <a:lnTo>
                      <a:pt x="1574" y="3329"/>
                    </a:lnTo>
                    <a:lnTo>
                      <a:pt x="1577" y="3338"/>
                    </a:lnTo>
                    <a:lnTo>
                      <a:pt x="1585" y="3344"/>
                    </a:lnTo>
                    <a:lnTo>
                      <a:pt x="1593" y="3346"/>
                    </a:lnTo>
                    <a:lnTo>
                      <a:pt x="1907" y="3346"/>
                    </a:lnTo>
                    <a:lnTo>
                      <a:pt x="1915" y="3344"/>
                    </a:lnTo>
                    <a:lnTo>
                      <a:pt x="1923" y="3338"/>
                    </a:lnTo>
                    <a:lnTo>
                      <a:pt x="1926" y="3329"/>
                    </a:lnTo>
                    <a:lnTo>
                      <a:pt x="1941" y="3230"/>
                    </a:lnTo>
                    <a:lnTo>
                      <a:pt x="1954" y="3131"/>
                    </a:lnTo>
                    <a:lnTo>
                      <a:pt x="1961" y="3101"/>
                    </a:lnTo>
                    <a:lnTo>
                      <a:pt x="1972" y="3072"/>
                    </a:lnTo>
                    <a:lnTo>
                      <a:pt x="1988" y="3045"/>
                    </a:lnTo>
                    <a:lnTo>
                      <a:pt x="2008" y="3023"/>
                    </a:lnTo>
                    <a:lnTo>
                      <a:pt x="2031" y="3004"/>
                    </a:lnTo>
                    <a:lnTo>
                      <a:pt x="2058" y="2988"/>
                    </a:lnTo>
                    <a:lnTo>
                      <a:pt x="2087" y="2977"/>
                    </a:lnTo>
                    <a:lnTo>
                      <a:pt x="2162" y="2954"/>
                    </a:lnTo>
                    <a:lnTo>
                      <a:pt x="2234" y="2926"/>
                    </a:lnTo>
                    <a:lnTo>
                      <a:pt x="2305" y="2894"/>
                    </a:lnTo>
                    <a:lnTo>
                      <a:pt x="2374" y="2858"/>
                    </a:lnTo>
                    <a:lnTo>
                      <a:pt x="2402" y="2845"/>
                    </a:lnTo>
                    <a:lnTo>
                      <a:pt x="2431" y="2837"/>
                    </a:lnTo>
                    <a:lnTo>
                      <a:pt x="2462" y="2835"/>
                    </a:lnTo>
                    <a:lnTo>
                      <a:pt x="2491" y="2837"/>
                    </a:lnTo>
                    <a:lnTo>
                      <a:pt x="2521" y="2843"/>
                    </a:lnTo>
                    <a:lnTo>
                      <a:pt x="2550" y="2856"/>
                    </a:lnTo>
                    <a:lnTo>
                      <a:pt x="2576" y="2873"/>
                    </a:lnTo>
                    <a:lnTo>
                      <a:pt x="2656" y="2934"/>
                    </a:lnTo>
                    <a:lnTo>
                      <a:pt x="2735" y="2993"/>
                    </a:lnTo>
                    <a:lnTo>
                      <a:pt x="2744" y="2997"/>
                    </a:lnTo>
                    <a:lnTo>
                      <a:pt x="2753" y="2996"/>
                    </a:lnTo>
                    <a:lnTo>
                      <a:pt x="2761" y="2991"/>
                    </a:lnTo>
                    <a:lnTo>
                      <a:pt x="2982" y="2769"/>
                    </a:lnTo>
                    <a:lnTo>
                      <a:pt x="2988" y="2761"/>
                    </a:lnTo>
                    <a:lnTo>
                      <a:pt x="2988" y="2752"/>
                    </a:lnTo>
                    <a:lnTo>
                      <a:pt x="2985" y="2743"/>
                    </a:lnTo>
                    <a:lnTo>
                      <a:pt x="2925" y="2663"/>
                    </a:lnTo>
                    <a:lnTo>
                      <a:pt x="2865" y="2584"/>
                    </a:lnTo>
                    <a:lnTo>
                      <a:pt x="2848" y="2557"/>
                    </a:lnTo>
                    <a:lnTo>
                      <a:pt x="2835" y="2528"/>
                    </a:lnTo>
                    <a:lnTo>
                      <a:pt x="2829" y="2498"/>
                    </a:lnTo>
                    <a:lnTo>
                      <a:pt x="2827" y="2469"/>
                    </a:lnTo>
                    <a:lnTo>
                      <a:pt x="2829" y="2438"/>
                    </a:lnTo>
                    <a:lnTo>
                      <a:pt x="2837" y="2409"/>
                    </a:lnTo>
                    <a:lnTo>
                      <a:pt x="2850" y="2380"/>
                    </a:lnTo>
                    <a:lnTo>
                      <a:pt x="2886" y="2311"/>
                    </a:lnTo>
                    <a:lnTo>
                      <a:pt x="2918" y="2240"/>
                    </a:lnTo>
                    <a:lnTo>
                      <a:pt x="2945" y="2168"/>
                    </a:lnTo>
                    <a:lnTo>
                      <a:pt x="2969" y="2093"/>
                    </a:lnTo>
                    <a:lnTo>
                      <a:pt x="2979" y="2063"/>
                    </a:lnTo>
                    <a:lnTo>
                      <a:pt x="2995" y="2037"/>
                    </a:lnTo>
                    <a:lnTo>
                      <a:pt x="3014" y="2013"/>
                    </a:lnTo>
                    <a:lnTo>
                      <a:pt x="3037" y="1993"/>
                    </a:lnTo>
                    <a:lnTo>
                      <a:pt x="3063" y="1977"/>
                    </a:lnTo>
                    <a:lnTo>
                      <a:pt x="3092" y="1967"/>
                    </a:lnTo>
                    <a:lnTo>
                      <a:pt x="3122" y="1959"/>
                    </a:lnTo>
                    <a:lnTo>
                      <a:pt x="3221" y="1946"/>
                    </a:lnTo>
                    <a:lnTo>
                      <a:pt x="3320" y="1932"/>
                    </a:lnTo>
                    <a:lnTo>
                      <a:pt x="3328" y="1928"/>
                    </a:lnTo>
                    <a:lnTo>
                      <a:pt x="3335" y="1921"/>
                    </a:lnTo>
                    <a:lnTo>
                      <a:pt x="3337" y="1912"/>
                    </a:lnTo>
                    <a:lnTo>
                      <a:pt x="3337" y="1598"/>
                    </a:lnTo>
                    <a:lnTo>
                      <a:pt x="3335" y="1589"/>
                    </a:lnTo>
                    <a:lnTo>
                      <a:pt x="3328" y="1582"/>
                    </a:lnTo>
                    <a:lnTo>
                      <a:pt x="3320" y="1578"/>
                    </a:lnTo>
                    <a:lnTo>
                      <a:pt x="3221" y="1564"/>
                    </a:lnTo>
                    <a:lnTo>
                      <a:pt x="3122" y="1551"/>
                    </a:lnTo>
                    <a:lnTo>
                      <a:pt x="3092" y="1543"/>
                    </a:lnTo>
                    <a:lnTo>
                      <a:pt x="3063" y="1533"/>
                    </a:lnTo>
                    <a:lnTo>
                      <a:pt x="3037" y="1517"/>
                    </a:lnTo>
                    <a:lnTo>
                      <a:pt x="3014" y="1497"/>
                    </a:lnTo>
                    <a:lnTo>
                      <a:pt x="2995" y="1473"/>
                    </a:lnTo>
                    <a:lnTo>
                      <a:pt x="2979" y="1447"/>
                    </a:lnTo>
                    <a:lnTo>
                      <a:pt x="2969" y="1417"/>
                    </a:lnTo>
                    <a:lnTo>
                      <a:pt x="2945" y="1342"/>
                    </a:lnTo>
                    <a:lnTo>
                      <a:pt x="2918" y="1270"/>
                    </a:lnTo>
                    <a:lnTo>
                      <a:pt x="2886" y="1199"/>
                    </a:lnTo>
                    <a:lnTo>
                      <a:pt x="2850" y="1130"/>
                    </a:lnTo>
                    <a:lnTo>
                      <a:pt x="2837" y="1101"/>
                    </a:lnTo>
                    <a:lnTo>
                      <a:pt x="2829" y="1072"/>
                    </a:lnTo>
                    <a:lnTo>
                      <a:pt x="2827" y="1041"/>
                    </a:lnTo>
                    <a:lnTo>
                      <a:pt x="2829" y="1012"/>
                    </a:lnTo>
                    <a:lnTo>
                      <a:pt x="2835" y="982"/>
                    </a:lnTo>
                    <a:lnTo>
                      <a:pt x="2848" y="953"/>
                    </a:lnTo>
                    <a:lnTo>
                      <a:pt x="2865" y="926"/>
                    </a:lnTo>
                    <a:lnTo>
                      <a:pt x="2925" y="847"/>
                    </a:lnTo>
                    <a:lnTo>
                      <a:pt x="2985" y="767"/>
                    </a:lnTo>
                    <a:lnTo>
                      <a:pt x="2988" y="758"/>
                    </a:lnTo>
                    <a:lnTo>
                      <a:pt x="2988" y="749"/>
                    </a:lnTo>
                    <a:lnTo>
                      <a:pt x="2982" y="741"/>
                    </a:lnTo>
                    <a:lnTo>
                      <a:pt x="2761" y="519"/>
                    </a:lnTo>
                    <a:lnTo>
                      <a:pt x="2753" y="514"/>
                    </a:lnTo>
                    <a:lnTo>
                      <a:pt x="2744" y="514"/>
                    </a:lnTo>
                    <a:lnTo>
                      <a:pt x="2735" y="517"/>
                    </a:lnTo>
                    <a:lnTo>
                      <a:pt x="2656" y="576"/>
                    </a:lnTo>
                    <a:lnTo>
                      <a:pt x="2576" y="637"/>
                    </a:lnTo>
                    <a:lnTo>
                      <a:pt x="2550" y="654"/>
                    </a:lnTo>
                    <a:lnTo>
                      <a:pt x="2521" y="667"/>
                    </a:lnTo>
                    <a:lnTo>
                      <a:pt x="2491" y="673"/>
                    </a:lnTo>
                    <a:lnTo>
                      <a:pt x="2462" y="675"/>
                    </a:lnTo>
                    <a:lnTo>
                      <a:pt x="2431" y="673"/>
                    </a:lnTo>
                    <a:lnTo>
                      <a:pt x="2402" y="665"/>
                    </a:lnTo>
                    <a:lnTo>
                      <a:pt x="2374" y="652"/>
                    </a:lnTo>
                    <a:lnTo>
                      <a:pt x="2305" y="616"/>
                    </a:lnTo>
                    <a:lnTo>
                      <a:pt x="2234" y="584"/>
                    </a:lnTo>
                    <a:lnTo>
                      <a:pt x="2162" y="556"/>
                    </a:lnTo>
                    <a:lnTo>
                      <a:pt x="2087" y="533"/>
                    </a:lnTo>
                    <a:lnTo>
                      <a:pt x="2058" y="522"/>
                    </a:lnTo>
                    <a:lnTo>
                      <a:pt x="2031" y="506"/>
                    </a:lnTo>
                    <a:lnTo>
                      <a:pt x="2008" y="487"/>
                    </a:lnTo>
                    <a:lnTo>
                      <a:pt x="1988" y="465"/>
                    </a:lnTo>
                    <a:lnTo>
                      <a:pt x="1972" y="438"/>
                    </a:lnTo>
                    <a:lnTo>
                      <a:pt x="1961" y="410"/>
                    </a:lnTo>
                    <a:lnTo>
                      <a:pt x="1954" y="379"/>
                    </a:lnTo>
                    <a:lnTo>
                      <a:pt x="1941" y="280"/>
                    </a:lnTo>
                    <a:lnTo>
                      <a:pt x="1926" y="181"/>
                    </a:lnTo>
                    <a:lnTo>
                      <a:pt x="1923" y="172"/>
                    </a:lnTo>
                    <a:lnTo>
                      <a:pt x="1915" y="166"/>
                    </a:lnTo>
                    <a:lnTo>
                      <a:pt x="1907" y="164"/>
                    </a:lnTo>
                    <a:lnTo>
                      <a:pt x="1593" y="164"/>
                    </a:lnTo>
                    <a:close/>
                    <a:moveTo>
                      <a:pt x="1593" y="0"/>
                    </a:moveTo>
                    <a:lnTo>
                      <a:pt x="1907" y="0"/>
                    </a:lnTo>
                    <a:lnTo>
                      <a:pt x="1940" y="3"/>
                    </a:lnTo>
                    <a:lnTo>
                      <a:pt x="1971" y="12"/>
                    </a:lnTo>
                    <a:lnTo>
                      <a:pt x="2000" y="26"/>
                    </a:lnTo>
                    <a:lnTo>
                      <a:pt x="2026" y="45"/>
                    </a:lnTo>
                    <a:lnTo>
                      <a:pt x="2048" y="68"/>
                    </a:lnTo>
                    <a:lnTo>
                      <a:pt x="2067" y="95"/>
                    </a:lnTo>
                    <a:lnTo>
                      <a:pt x="2080" y="124"/>
                    </a:lnTo>
                    <a:lnTo>
                      <a:pt x="2088" y="156"/>
                    </a:lnTo>
                    <a:lnTo>
                      <a:pt x="2102" y="256"/>
                    </a:lnTo>
                    <a:lnTo>
                      <a:pt x="2116" y="357"/>
                    </a:lnTo>
                    <a:lnTo>
                      <a:pt x="2117" y="363"/>
                    </a:lnTo>
                    <a:lnTo>
                      <a:pt x="2119" y="367"/>
                    </a:lnTo>
                    <a:lnTo>
                      <a:pt x="2122" y="370"/>
                    </a:lnTo>
                    <a:lnTo>
                      <a:pt x="2125" y="373"/>
                    </a:lnTo>
                    <a:lnTo>
                      <a:pt x="2130" y="374"/>
                    </a:lnTo>
                    <a:lnTo>
                      <a:pt x="2215" y="401"/>
                    </a:lnTo>
                    <a:lnTo>
                      <a:pt x="2296" y="432"/>
                    </a:lnTo>
                    <a:lnTo>
                      <a:pt x="2377" y="468"/>
                    </a:lnTo>
                    <a:lnTo>
                      <a:pt x="2454" y="509"/>
                    </a:lnTo>
                    <a:lnTo>
                      <a:pt x="2462" y="512"/>
                    </a:lnTo>
                    <a:lnTo>
                      <a:pt x="2469" y="512"/>
                    </a:lnTo>
                    <a:lnTo>
                      <a:pt x="2477" y="507"/>
                    </a:lnTo>
                    <a:lnTo>
                      <a:pt x="2557" y="446"/>
                    </a:lnTo>
                    <a:lnTo>
                      <a:pt x="2638" y="385"/>
                    </a:lnTo>
                    <a:lnTo>
                      <a:pt x="2663" y="369"/>
                    </a:lnTo>
                    <a:lnTo>
                      <a:pt x="2690" y="358"/>
                    </a:lnTo>
                    <a:lnTo>
                      <a:pt x="2718" y="352"/>
                    </a:lnTo>
                    <a:lnTo>
                      <a:pt x="2746" y="350"/>
                    </a:lnTo>
                    <a:lnTo>
                      <a:pt x="2775" y="352"/>
                    </a:lnTo>
                    <a:lnTo>
                      <a:pt x="2803" y="358"/>
                    </a:lnTo>
                    <a:lnTo>
                      <a:pt x="2830" y="369"/>
                    </a:lnTo>
                    <a:lnTo>
                      <a:pt x="2854" y="384"/>
                    </a:lnTo>
                    <a:lnTo>
                      <a:pt x="2876" y="403"/>
                    </a:lnTo>
                    <a:lnTo>
                      <a:pt x="3098" y="625"/>
                    </a:lnTo>
                    <a:lnTo>
                      <a:pt x="3117" y="648"/>
                    </a:lnTo>
                    <a:lnTo>
                      <a:pt x="3132" y="672"/>
                    </a:lnTo>
                    <a:lnTo>
                      <a:pt x="3143" y="699"/>
                    </a:lnTo>
                    <a:lnTo>
                      <a:pt x="3149" y="728"/>
                    </a:lnTo>
                    <a:lnTo>
                      <a:pt x="3151" y="756"/>
                    </a:lnTo>
                    <a:lnTo>
                      <a:pt x="3149" y="784"/>
                    </a:lnTo>
                    <a:lnTo>
                      <a:pt x="3143" y="813"/>
                    </a:lnTo>
                    <a:lnTo>
                      <a:pt x="3132" y="839"/>
                    </a:lnTo>
                    <a:lnTo>
                      <a:pt x="3116" y="865"/>
                    </a:lnTo>
                    <a:lnTo>
                      <a:pt x="3056" y="946"/>
                    </a:lnTo>
                    <a:lnTo>
                      <a:pt x="2994" y="1026"/>
                    </a:lnTo>
                    <a:lnTo>
                      <a:pt x="2990" y="1034"/>
                    </a:lnTo>
                    <a:lnTo>
                      <a:pt x="2990" y="1041"/>
                    </a:lnTo>
                    <a:lnTo>
                      <a:pt x="2992" y="1049"/>
                    </a:lnTo>
                    <a:lnTo>
                      <a:pt x="3033" y="1126"/>
                    </a:lnTo>
                    <a:lnTo>
                      <a:pt x="3069" y="1207"/>
                    </a:lnTo>
                    <a:lnTo>
                      <a:pt x="3100" y="1289"/>
                    </a:lnTo>
                    <a:lnTo>
                      <a:pt x="3127" y="1374"/>
                    </a:lnTo>
                    <a:lnTo>
                      <a:pt x="3128" y="1378"/>
                    </a:lnTo>
                    <a:lnTo>
                      <a:pt x="3131" y="1382"/>
                    </a:lnTo>
                    <a:lnTo>
                      <a:pt x="3134" y="1385"/>
                    </a:lnTo>
                    <a:lnTo>
                      <a:pt x="3138" y="1387"/>
                    </a:lnTo>
                    <a:lnTo>
                      <a:pt x="3144" y="1388"/>
                    </a:lnTo>
                    <a:lnTo>
                      <a:pt x="3244" y="1402"/>
                    </a:lnTo>
                    <a:lnTo>
                      <a:pt x="3344" y="1416"/>
                    </a:lnTo>
                    <a:lnTo>
                      <a:pt x="3376" y="1424"/>
                    </a:lnTo>
                    <a:lnTo>
                      <a:pt x="3406" y="1437"/>
                    </a:lnTo>
                    <a:lnTo>
                      <a:pt x="3432" y="1456"/>
                    </a:lnTo>
                    <a:lnTo>
                      <a:pt x="3455" y="1478"/>
                    </a:lnTo>
                    <a:lnTo>
                      <a:pt x="3475" y="1504"/>
                    </a:lnTo>
                    <a:lnTo>
                      <a:pt x="3488" y="1534"/>
                    </a:lnTo>
                    <a:lnTo>
                      <a:pt x="3497" y="1565"/>
                    </a:lnTo>
                    <a:lnTo>
                      <a:pt x="3500" y="1598"/>
                    </a:lnTo>
                    <a:lnTo>
                      <a:pt x="3500" y="1912"/>
                    </a:lnTo>
                    <a:lnTo>
                      <a:pt x="3497" y="1945"/>
                    </a:lnTo>
                    <a:lnTo>
                      <a:pt x="3488" y="1976"/>
                    </a:lnTo>
                    <a:lnTo>
                      <a:pt x="3475" y="2006"/>
                    </a:lnTo>
                    <a:lnTo>
                      <a:pt x="3455" y="2032"/>
                    </a:lnTo>
                    <a:lnTo>
                      <a:pt x="3432" y="2054"/>
                    </a:lnTo>
                    <a:lnTo>
                      <a:pt x="3406" y="2073"/>
                    </a:lnTo>
                    <a:lnTo>
                      <a:pt x="3376" y="2086"/>
                    </a:lnTo>
                    <a:lnTo>
                      <a:pt x="3344" y="2094"/>
                    </a:lnTo>
                    <a:lnTo>
                      <a:pt x="3244" y="2108"/>
                    </a:lnTo>
                    <a:lnTo>
                      <a:pt x="3144" y="2122"/>
                    </a:lnTo>
                    <a:lnTo>
                      <a:pt x="3138" y="2123"/>
                    </a:lnTo>
                    <a:lnTo>
                      <a:pt x="3134" y="2125"/>
                    </a:lnTo>
                    <a:lnTo>
                      <a:pt x="3131" y="2128"/>
                    </a:lnTo>
                    <a:lnTo>
                      <a:pt x="3128" y="2132"/>
                    </a:lnTo>
                    <a:lnTo>
                      <a:pt x="3127" y="2136"/>
                    </a:lnTo>
                    <a:lnTo>
                      <a:pt x="3100" y="2221"/>
                    </a:lnTo>
                    <a:lnTo>
                      <a:pt x="3069" y="2303"/>
                    </a:lnTo>
                    <a:lnTo>
                      <a:pt x="3033" y="2384"/>
                    </a:lnTo>
                    <a:lnTo>
                      <a:pt x="2992" y="2461"/>
                    </a:lnTo>
                    <a:lnTo>
                      <a:pt x="2990" y="2469"/>
                    </a:lnTo>
                    <a:lnTo>
                      <a:pt x="2990" y="2476"/>
                    </a:lnTo>
                    <a:lnTo>
                      <a:pt x="2994" y="2484"/>
                    </a:lnTo>
                    <a:lnTo>
                      <a:pt x="3056" y="2564"/>
                    </a:lnTo>
                    <a:lnTo>
                      <a:pt x="3116" y="2645"/>
                    </a:lnTo>
                    <a:lnTo>
                      <a:pt x="3132" y="2671"/>
                    </a:lnTo>
                    <a:lnTo>
                      <a:pt x="3143" y="2697"/>
                    </a:lnTo>
                    <a:lnTo>
                      <a:pt x="3149" y="2726"/>
                    </a:lnTo>
                    <a:lnTo>
                      <a:pt x="3151" y="2754"/>
                    </a:lnTo>
                    <a:lnTo>
                      <a:pt x="3149" y="2782"/>
                    </a:lnTo>
                    <a:lnTo>
                      <a:pt x="3143" y="2810"/>
                    </a:lnTo>
                    <a:lnTo>
                      <a:pt x="3132" y="2838"/>
                    </a:lnTo>
                    <a:lnTo>
                      <a:pt x="3117" y="2862"/>
                    </a:lnTo>
                    <a:lnTo>
                      <a:pt x="3098" y="2885"/>
                    </a:lnTo>
                    <a:lnTo>
                      <a:pt x="2876" y="3107"/>
                    </a:lnTo>
                    <a:lnTo>
                      <a:pt x="2854" y="3126"/>
                    </a:lnTo>
                    <a:lnTo>
                      <a:pt x="2830" y="3141"/>
                    </a:lnTo>
                    <a:lnTo>
                      <a:pt x="2802" y="3152"/>
                    </a:lnTo>
                    <a:lnTo>
                      <a:pt x="2775" y="3158"/>
                    </a:lnTo>
                    <a:lnTo>
                      <a:pt x="2746" y="3160"/>
                    </a:lnTo>
                    <a:lnTo>
                      <a:pt x="2718" y="3158"/>
                    </a:lnTo>
                    <a:lnTo>
                      <a:pt x="2690" y="3152"/>
                    </a:lnTo>
                    <a:lnTo>
                      <a:pt x="2663" y="3141"/>
                    </a:lnTo>
                    <a:lnTo>
                      <a:pt x="2638" y="3125"/>
                    </a:lnTo>
                    <a:lnTo>
                      <a:pt x="2557" y="3064"/>
                    </a:lnTo>
                    <a:lnTo>
                      <a:pt x="2477" y="3003"/>
                    </a:lnTo>
                    <a:lnTo>
                      <a:pt x="2469" y="2998"/>
                    </a:lnTo>
                    <a:lnTo>
                      <a:pt x="2462" y="2998"/>
                    </a:lnTo>
                    <a:lnTo>
                      <a:pt x="2454" y="3001"/>
                    </a:lnTo>
                    <a:lnTo>
                      <a:pt x="2377" y="3042"/>
                    </a:lnTo>
                    <a:lnTo>
                      <a:pt x="2296" y="3078"/>
                    </a:lnTo>
                    <a:lnTo>
                      <a:pt x="2215" y="3109"/>
                    </a:lnTo>
                    <a:lnTo>
                      <a:pt x="2130" y="3136"/>
                    </a:lnTo>
                    <a:lnTo>
                      <a:pt x="2125" y="3137"/>
                    </a:lnTo>
                    <a:lnTo>
                      <a:pt x="2122" y="3140"/>
                    </a:lnTo>
                    <a:lnTo>
                      <a:pt x="2119" y="3143"/>
                    </a:lnTo>
                    <a:lnTo>
                      <a:pt x="2117" y="3147"/>
                    </a:lnTo>
                    <a:lnTo>
                      <a:pt x="2116" y="3153"/>
                    </a:lnTo>
                    <a:lnTo>
                      <a:pt x="2102" y="3254"/>
                    </a:lnTo>
                    <a:lnTo>
                      <a:pt x="2088" y="3354"/>
                    </a:lnTo>
                    <a:lnTo>
                      <a:pt x="2080" y="3386"/>
                    </a:lnTo>
                    <a:lnTo>
                      <a:pt x="2067" y="3415"/>
                    </a:lnTo>
                    <a:lnTo>
                      <a:pt x="2048" y="3442"/>
                    </a:lnTo>
                    <a:lnTo>
                      <a:pt x="2026" y="3465"/>
                    </a:lnTo>
                    <a:lnTo>
                      <a:pt x="2000" y="3484"/>
                    </a:lnTo>
                    <a:lnTo>
                      <a:pt x="1971" y="3498"/>
                    </a:lnTo>
                    <a:lnTo>
                      <a:pt x="1940" y="3507"/>
                    </a:lnTo>
                    <a:lnTo>
                      <a:pt x="1907" y="3510"/>
                    </a:lnTo>
                    <a:lnTo>
                      <a:pt x="1593" y="3510"/>
                    </a:lnTo>
                    <a:lnTo>
                      <a:pt x="1560" y="3507"/>
                    </a:lnTo>
                    <a:lnTo>
                      <a:pt x="1529" y="3498"/>
                    </a:lnTo>
                    <a:lnTo>
                      <a:pt x="1500" y="3484"/>
                    </a:lnTo>
                    <a:lnTo>
                      <a:pt x="1474" y="3465"/>
                    </a:lnTo>
                    <a:lnTo>
                      <a:pt x="1452" y="3442"/>
                    </a:lnTo>
                    <a:lnTo>
                      <a:pt x="1433" y="3415"/>
                    </a:lnTo>
                    <a:lnTo>
                      <a:pt x="1420" y="3386"/>
                    </a:lnTo>
                    <a:lnTo>
                      <a:pt x="1412" y="3354"/>
                    </a:lnTo>
                    <a:lnTo>
                      <a:pt x="1398" y="3254"/>
                    </a:lnTo>
                    <a:lnTo>
                      <a:pt x="1384" y="3153"/>
                    </a:lnTo>
                    <a:lnTo>
                      <a:pt x="1383" y="3147"/>
                    </a:lnTo>
                    <a:lnTo>
                      <a:pt x="1381" y="3143"/>
                    </a:lnTo>
                    <a:lnTo>
                      <a:pt x="1378" y="3140"/>
                    </a:lnTo>
                    <a:lnTo>
                      <a:pt x="1375" y="3137"/>
                    </a:lnTo>
                    <a:lnTo>
                      <a:pt x="1370" y="3136"/>
                    </a:lnTo>
                    <a:lnTo>
                      <a:pt x="1285" y="3109"/>
                    </a:lnTo>
                    <a:lnTo>
                      <a:pt x="1204" y="3078"/>
                    </a:lnTo>
                    <a:lnTo>
                      <a:pt x="1123" y="3042"/>
                    </a:lnTo>
                    <a:lnTo>
                      <a:pt x="1046" y="3001"/>
                    </a:lnTo>
                    <a:lnTo>
                      <a:pt x="1038" y="2998"/>
                    </a:lnTo>
                    <a:lnTo>
                      <a:pt x="1031" y="2998"/>
                    </a:lnTo>
                    <a:lnTo>
                      <a:pt x="1023" y="3003"/>
                    </a:lnTo>
                    <a:lnTo>
                      <a:pt x="943" y="3064"/>
                    </a:lnTo>
                    <a:lnTo>
                      <a:pt x="862" y="3125"/>
                    </a:lnTo>
                    <a:lnTo>
                      <a:pt x="837" y="3141"/>
                    </a:lnTo>
                    <a:lnTo>
                      <a:pt x="810" y="3152"/>
                    </a:lnTo>
                    <a:lnTo>
                      <a:pt x="782" y="3158"/>
                    </a:lnTo>
                    <a:lnTo>
                      <a:pt x="754" y="3161"/>
                    </a:lnTo>
                    <a:lnTo>
                      <a:pt x="725" y="3158"/>
                    </a:lnTo>
                    <a:lnTo>
                      <a:pt x="697" y="3152"/>
                    </a:lnTo>
                    <a:lnTo>
                      <a:pt x="670" y="3141"/>
                    </a:lnTo>
                    <a:lnTo>
                      <a:pt x="646" y="3126"/>
                    </a:lnTo>
                    <a:lnTo>
                      <a:pt x="624" y="3107"/>
                    </a:lnTo>
                    <a:lnTo>
                      <a:pt x="402" y="2885"/>
                    </a:lnTo>
                    <a:lnTo>
                      <a:pt x="383" y="2862"/>
                    </a:lnTo>
                    <a:lnTo>
                      <a:pt x="368" y="2838"/>
                    </a:lnTo>
                    <a:lnTo>
                      <a:pt x="357" y="2811"/>
                    </a:lnTo>
                    <a:lnTo>
                      <a:pt x="351" y="2782"/>
                    </a:lnTo>
                    <a:lnTo>
                      <a:pt x="348" y="2754"/>
                    </a:lnTo>
                    <a:lnTo>
                      <a:pt x="351" y="2726"/>
                    </a:lnTo>
                    <a:lnTo>
                      <a:pt x="357" y="2697"/>
                    </a:lnTo>
                    <a:lnTo>
                      <a:pt x="368" y="2671"/>
                    </a:lnTo>
                    <a:lnTo>
                      <a:pt x="384" y="2645"/>
                    </a:lnTo>
                    <a:lnTo>
                      <a:pt x="444" y="2564"/>
                    </a:lnTo>
                    <a:lnTo>
                      <a:pt x="506" y="2484"/>
                    </a:lnTo>
                    <a:lnTo>
                      <a:pt x="510" y="2476"/>
                    </a:lnTo>
                    <a:lnTo>
                      <a:pt x="510" y="2469"/>
                    </a:lnTo>
                    <a:lnTo>
                      <a:pt x="508" y="2461"/>
                    </a:lnTo>
                    <a:lnTo>
                      <a:pt x="467" y="2384"/>
                    </a:lnTo>
                    <a:lnTo>
                      <a:pt x="431" y="2303"/>
                    </a:lnTo>
                    <a:lnTo>
                      <a:pt x="400" y="2221"/>
                    </a:lnTo>
                    <a:lnTo>
                      <a:pt x="373" y="2136"/>
                    </a:lnTo>
                    <a:lnTo>
                      <a:pt x="372" y="2132"/>
                    </a:lnTo>
                    <a:lnTo>
                      <a:pt x="369" y="2128"/>
                    </a:lnTo>
                    <a:lnTo>
                      <a:pt x="366" y="2125"/>
                    </a:lnTo>
                    <a:lnTo>
                      <a:pt x="362" y="2123"/>
                    </a:lnTo>
                    <a:lnTo>
                      <a:pt x="356" y="2122"/>
                    </a:lnTo>
                    <a:lnTo>
                      <a:pt x="256" y="2108"/>
                    </a:lnTo>
                    <a:lnTo>
                      <a:pt x="156" y="2094"/>
                    </a:lnTo>
                    <a:lnTo>
                      <a:pt x="124" y="2086"/>
                    </a:lnTo>
                    <a:lnTo>
                      <a:pt x="94" y="2073"/>
                    </a:lnTo>
                    <a:lnTo>
                      <a:pt x="68" y="2054"/>
                    </a:lnTo>
                    <a:lnTo>
                      <a:pt x="45" y="2032"/>
                    </a:lnTo>
                    <a:lnTo>
                      <a:pt x="25" y="2006"/>
                    </a:lnTo>
                    <a:lnTo>
                      <a:pt x="12" y="1976"/>
                    </a:lnTo>
                    <a:lnTo>
                      <a:pt x="3" y="1945"/>
                    </a:lnTo>
                    <a:lnTo>
                      <a:pt x="0" y="1912"/>
                    </a:lnTo>
                    <a:lnTo>
                      <a:pt x="0" y="1598"/>
                    </a:lnTo>
                    <a:lnTo>
                      <a:pt x="3" y="1565"/>
                    </a:lnTo>
                    <a:lnTo>
                      <a:pt x="12" y="1534"/>
                    </a:lnTo>
                    <a:lnTo>
                      <a:pt x="25" y="1504"/>
                    </a:lnTo>
                    <a:lnTo>
                      <a:pt x="45" y="1478"/>
                    </a:lnTo>
                    <a:lnTo>
                      <a:pt x="68" y="1456"/>
                    </a:lnTo>
                    <a:lnTo>
                      <a:pt x="94" y="1437"/>
                    </a:lnTo>
                    <a:lnTo>
                      <a:pt x="124" y="1424"/>
                    </a:lnTo>
                    <a:lnTo>
                      <a:pt x="156" y="1416"/>
                    </a:lnTo>
                    <a:lnTo>
                      <a:pt x="256" y="1402"/>
                    </a:lnTo>
                    <a:lnTo>
                      <a:pt x="356" y="1388"/>
                    </a:lnTo>
                    <a:lnTo>
                      <a:pt x="362" y="1387"/>
                    </a:lnTo>
                    <a:lnTo>
                      <a:pt x="366" y="1385"/>
                    </a:lnTo>
                    <a:lnTo>
                      <a:pt x="369" y="1382"/>
                    </a:lnTo>
                    <a:lnTo>
                      <a:pt x="372" y="1378"/>
                    </a:lnTo>
                    <a:lnTo>
                      <a:pt x="373" y="1374"/>
                    </a:lnTo>
                    <a:lnTo>
                      <a:pt x="400" y="1289"/>
                    </a:lnTo>
                    <a:lnTo>
                      <a:pt x="431" y="1207"/>
                    </a:lnTo>
                    <a:lnTo>
                      <a:pt x="467" y="1126"/>
                    </a:lnTo>
                    <a:lnTo>
                      <a:pt x="508" y="1049"/>
                    </a:lnTo>
                    <a:lnTo>
                      <a:pt x="510" y="1041"/>
                    </a:lnTo>
                    <a:lnTo>
                      <a:pt x="510" y="1034"/>
                    </a:lnTo>
                    <a:lnTo>
                      <a:pt x="506" y="1026"/>
                    </a:lnTo>
                    <a:lnTo>
                      <a:pt x="444" y="946"/>
                    </a:lnTo>
                    <a:lnTo>
                      <a:pt x="384" y="865"/>
                    </a:lnTo>
                    <a:lnTo>
                      <a:pt x="368" y="839"/>
                    </a:lnTo>
                    <a:lnTo>
                      <a:pt x="357" y="813"/>
                    </a:lnTo>
                    <a:lnTo>
                      <a:pt x="351" y="784"/>
                    </a:lnTo>
                    <a:lnTo>
                      <a:pt x="348" y="756"/>
                    </a:lnTo>
                    <a:lnTo>
                      <a:pt x="351" y="728"/>
                    </a:lnTo>
                    <a:lnTo>
                      <a:pt x="357" y="700"/>
                    </a:lnTo>
                    <a:lnTo>
                      <a:pt x="368" y="672"/>
                    </a:lnTo>
                    <a:lnTo>
                      <a:pt x="383" y="648"/>
                    </a:lnTo>
                    <a:lnTo>
                      <a:pt x="402" y="625"/>
                    </a:lnTo>
                    <a:lnTo>
                      <a:pt x="624" y="403"/>
                    </a:lnTo>
                    <a:lnTo>
                      <a:pt x="646" y="384"/>
                    </a:lnTo>
                    <a:lnTo>
                      <a:pt x="670" y="369"/>
                    </a:lnTo>
                    <a:lnTo>
                      <a:pt x="697" y="358"/>
                    </a:lnTo>
                    <a:lnTo>
                      <a:pt x="725" y="352"/>
                    </a:lnTo>
                    <a:lnTo>
                      <a:pt x="754" y="350"/>
                    </a:lnTo>
                    <a:lnTo>
                      <a:pt x="782" y="352"/>
                    </a:lnTo>
                    <a:lnTo>
                      <a:pt x="810" y="358"/>
                    </a:lnTo>
                    <a:lnTo>
                      <a:pt x="837" y="369"/>
                    </a:lnTo>
                    <a:lnTo>
                      <a:pt x="862" y="385"/>
                    </a:lnTo>
                    <a:lnTo>
                      <a:pt x="943" y="446"/>
                    </a:lnTo>
                    <a:lnTo>
                      <a:pt x="1023" y="507"/>
                    </a:lnTo>
                    <a:lnTo>
                      <a:pt x="1031" y="512"/>
                    </a:lnTo>
                    <a:lnTo>
                      <a:pt x="1038" y="512"/>
                    </a:lnTo>
                    <a:lnTo>
                      <a:pt x="1046" y="509"/>
                    </a:lnTo>
                    <a:lnTo>
                      <a:pt x="1123" y="468"/>
                    </a:lnTo>
                    <a:lnTo>
                      <a:pt x="1204" y="432"/>
                    </a:lnTo>
                    <a:lnTo>
                      <a:pt x="1285" y="401"/>
                    </a:lnTo>
                    <a:lnTo>
                      <a:pt x="1370" y="374"/>
                    </a:lnTo>
                    <a:lnTo>
                      <a:pt x="1375" y="373"/>
                    </a:lnTo>
                    <a:lnTo>
                      <a:pt x="1378" y="370"/>
                    </a:lnTo>
                    <a:lnTo>
                      <a:pt x="1381" y="367"/>
                    </a:lnTo>
                    <a:lnTo>
                      <a:pt x="1383" y="363"/>
                    </a:lnTo>
                    <a:lnTo>
                      <a:pt x="1384" y="357"/>
                    </a:lnTo>
                    <a:lnTo>
                      <a:pt x="1398" y="256"/>
                    </a:lnTo>
                    <a:lnTo>
                      <a:pt x="1412" y="156"/>
                    </a:lnTo>
                    <a:lnTo>
                      <a:pt x="1420" y="124"/>
                    </a:lnTo>
                    <a:lnTo>
                      <a:pt x="1433" y="95"/>
                    </a:lnTo>
                    <a:lnTo>
                      <a:pt x="1452" y="68"/>
                    </a:lnTo>
                    <a:lnTo>
                      <a:pt x="1474" y="45"/>
                    </a:lnTo>
                    <a:lnTo>
                      <a:pt x="1500" y="26"/>
                    </a:lnTo>
                    <a:lnTo>
                      <a:pt x="1529" y="12"/>
                    </a:lnTo>
                    <a:lnTo>
                      <a:pt x="1560" y="3"/>
                    </a:lnTo>
                    <a:lnTo>
                      <a:pt x="1593"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49" name="Freeform 124"/>
              <p:cNvSpPr>
                <a:spLocks noEditPoints="1"/>
              </p:cNvSpPr>
              <p:nvPr>
                <p:custDataLst>
                  <p:tags r:id="rId38"/>
                </p:custDataLst>
              </p:nvPr>
            </p:nvSpPr>
            <p:spPr bwMode="auto">
              <a:xfrm>
                <a:off x="7373938" y="2844800"/>
                <a:ext cx="241300" cy="242887"/>
              </a:xfrm>
              <a:custGeom>
                <a:avLst/>
                <a:gdLst>
                  <a:gd name="T0" fmla="*/ 639 w 1518"/>
                  <a:gd name="T1" fmla="*/ 176 h 1524"/>
                  <a:gd name="T2" fmla="*/ 475 w 1518"/>
                  <a:gd name="T3" fmla="*/ 237 h 1524"/>
                  <a:gd name="T4" fmla="*/ 338 w 1518"/>
                  <a:gd name="T5" fmla="*/ 340 h 1524"/>
                  <a:gd name="T6" fmla="*/ 235 w 1518"/>
                  <a:gd name="T7" fmla="*/ 477 h 1524"/>
                  <a:gd name="T8" fmla="*/ 175 w 1518"/>
                  <a:gd name="T9" fmla="*/ 642 h 1524"/>
                  <a:gd name="T10" fmla="*/ 166 w 1518"/>
                  <a:gd name="T11" fmla="*/ 823 h 1524"/>
                  <a:gd name="T12" fmla="*/ 210 w 1518"/>
                  <a:gd name="T13" fmla="*/ 995 h 1524"/>
                  <a:gd name="T14" fmla="*/ 299 w 1518"/>
                  <a:gd name="T15" fmla="*/ 1142 h 1524"/>
                  <a:gd name="T16" fmla="*/ 426 w 1518"/>
                  <a:gd name="T17" fmla="*/ 1258 h 1524"/>
                  <a:gd name="T18" fmla="*/ 582 w 1518"/>
                  <a:gd name="T19" fmla="*/ 1333 h 1524"/>
                  <a:gd name="T20" fmla="*/ 759 w 1518"/>
                  <a:gd name="T21" fmla="*/ 1360 h 1524"/>
                  <a:gd name="T22" fmla="*/ 936 w 1518"/>
                  <a:gd name="T23" fmla="*/ 1333 h 1524"/>
                  <a:gd name="T24" fmla="*/ 1092 w 1518"/>
                  <a:gd name="T25" fmla="*/ 1258 h 1524"/>
                  <a:gd name="T26" fmla="*/ 1219 w 1518"/>
                  <a:gd name="T27" fmla="*/ 1142 h 1524"/>
                  <a:gd name="T28" fmla="*/ 1308 w 1518"/>
                  <a:gd name="T29" fmla="*/ 995 h 1524"/>
                  <a:gd name="T30" fmla="*/ 1352 w 1518"/>
                  <a:gd name="T31" fmla="*/ 823 h 1524"/>
                  <a:gd name="T32" fmla="*/ 1343 w 1518"/>
                  <a:gd name="T33" fmla="*/ 642 h 1524"/>
                  <a:gd name="T34" fmla="*/ 1283 w 1518"/>
                  <a:gd name="T35" fmla="*/ 477 h 1524"/>
                  <a:gd name="T36" fmla="*/ 1180 w 1518"/>
                  <a:gd name="T37" fmla="*/ 340 h 1524"/>
                  <a:gd name="T38" fmla="*/ 1043 w 1518"/>
                  <a:gd name="T39" fmla="*/ 237 h 1524"/>
                  <a:gd name="T40" fmla="*/ 879 w 1518"/>
                  <a:gd name="T41" fmla="*/ 176 h 1524"/>
                  <a:gd name="T42" fmla="*/ 759 w 1518"/>
                  <a:gd name="T43" fmla="*/ 0 h 1524"/>
                  <a:gd name="T44" fmla="*/ 961 w 1518"/>
                  <a:gd name="T45" fmla="*/ 27 h 1524"/>
                  <a:gd name="T46" fmla="*/ 1142 w 1518"/>
                  <a:gd name="T47" fmla="*/ 105 h 1524"/>
                  <a:gd name="T48" fmla="*/ 1296 w 1518"/>
                  <a:gd name="T49" fmla="*/ 224 h 1524"/>
                  <a:gd name="T50" fmla="*/ 1414 w 1518"/>
                  <a:gd name="T51" fmla="*/ 378 h 1524"/>
                  <a:gd name="T52" fmla="*/ 1492 w 1518"/>
                  <a:gd name="T53" fmla="*/ 560 h 1524"/>
                  <a:gd name="T54" fmla="*/ 1518 w 1518"/>
                  <a:gd name="T55" fmla="*/ 762 h 1524"/>
                  <a:gd name="T56" fmla="*/ 1492 w 1518"/>
                  <a:gd name="T57" fmla="*/ 964 h 1524"/>
                  <a:gd name="T58" fmla="*/ 1414 w 1518"/>
                  <a:gd name="T59" fmla="*/ 1146 h 1524"/>
                  <a:gd name="T60" fmla="*/ 1296 w 1518"/>
                  <a:gd name="T61" fmla="*/ 1300 h 1524"/>
                  <a:gd name="T62" fmla="*/ 1142 w 1518"/>
                  <a:gd name="T63" fmla="*/ 1419 h 1524"/>
                  <a:gd name="T64" fmla="*/ 961 w 1518"/>
                  <a:gd name="T65" fmla="*/ 1497 h 1524"/>
                  <a:gd name="T66" fmla="*/ 759 w 1518"/>
                  <a:gd name="T67" fmla="*/ 1524 h 1524"/>
                  <a:gd name="T68" fmla="*/ 557 w 1518"/>
                  <a:gd name="T69" fmla="*/ 1497 h 1524"/>
                  <a:gd name="T70" fmla="*/ 376 w 1518"/>
                  <a:gd name="T71" fmla="*/ 1419 h 1524"/>
                  <a:gd name="T72" fmla="*/ 222 w 1518"/>
                  <a:gd name="T73" fmla="*/ 1300 h 1524"/>
                  <a:gd name="T74" fmla="*/ 104 w 1518"/>
                  <a:gd name="T75" fmla="*/ 1146 h 1524"/>
                  <a:gd name="T76" fmla="*/ 26 w 1518"/>
                  <a:gd name="T77" fmla="*/ 964 h 1524"/>
                  <a:gd name="T78" fmla="*/ 0 w 1518"/>
                  <a:gd name="T79" fmla="*/ 762 h 1524"/>
                  <a:gd name="T80" fmla="*/ 26 w 1518"/>
                  <a:gd name="T81" fmla="*/ 560 h 1524"/>
                  <a:gd name="T82" fmla="*/ 104 w 1518"/>
                  <a:gd name="T83" fmla="*/ 378 h 1524"/>
                  <a:gd name="T84" fmla="*/ 222 w 1518"/>
                  <a:gd name="T85" fmla="*/ 224 h 1524"/>
                  <a:gd name="T86" fmla="*/ 376 w 1518"/>
                  <a:gd name="T87" fmla="*/ 105 h 1524"/>
                  <a:gd name="T88" fmla="*/ 557 w 1518"/>
                  <a:gd name="T89" fmla="*/ 27 h 1524"/>
                  <a:gd name="T90" fmla="*/ 759 w 1518"/>
                  <a:gd name="T91" fmla="*/ 0 h 1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18" h="1524">
                    <a:moveTo>
                      <a:pt x="759" y="164"/>
                    </a:moveTo>
                    <a:lnTo>
                      <a:pt x="699" y="167"/>
                    </a:lnTo>
                    <a:lnTo>
                      <a:pt x="639" y="176"/>
                    </a:lnTo>
                    <a:lnTo>
                      <a:pt x="582" y="191"/>
                    </a:lnTo>
                    <a:lnTo>
                      <a:pt x="527" y="211"/>
                    </a:lnTo>
                    <a:lnTo>
                      <a:pt x="475" y="237"/>
                    </a:lnTo>
                    <a:lnTo>
                      <a:pt x="426" y="266"/>
                    </a:lnTo>
                    <a:lnTo>
                      <a:pt x="380" y="300"/>
                    </a:lnTo>
                    <a:lnTo>
                      <a:pt x="338" y="340"/>
                    </a:lnTo>
                    <a:lnTo>
                      <a:pt x="299" y="382"/>
                    </a:lnTo>
                    <a:lnTo>
                      <a:pt x="265" y="428"/>
                    </a:lnTo>
                    <a:lnTo>
                      <a:pt x="235" y="477"/>
                    </a:lnTo>
                    <a:lnTo>
                      <a:pt x="210" y="529"/>
                    </a:lnTo>
                    <a:lnTo>
                      <a:pt x="189" y="584"/>
                    </a:lnTo>
                    <a:lnTo>
                      <a:pt x="175" y="642"/>
                    </a:lnTo>
                    <a:lnTo>
                      <a:pt x="166" y="701"/>
                    </a:lnTo>
                    <a:lnTo>
                      <a:pt x="163" y="762"/>
                    </a:lnTo>
                    <a:lnTo>
                      <a:pt x="166" y="823"/>
                    </a:lnTo>
                    <a:lnTo>
                      <a:pt x="175" y="882"/>
                    </a:lnTo>
                    <a:lnTo>
                      <a:pt x="189" y="940"/>
                    </a:lnTo>
                    <a:lnTo>
                      <a:pt x="210" y="995"/>
                    </a:lnTo>
                    <a:lnTo>
                      <a:pt x="235" y="1047"/>
                    </a:lnTo>
                    <a:lnTo>
                      <a:pt x="265" y="1096"/>
                    </a:lnTo>
                    <a:lnTo>
                      <a:pt x="299" y="1142"/>
                    </a:lnTo>
                    <a:lnTo>
                      <a:pt x="338" y="1184"/>
                    </a:lnTo>
                    <a:lnTo>
                      <a:pt x="380" y="1224"/>
                    </a:lnTo>
                    <a:lnTo>
                      <a:pt x="426" y="1258"/>
                    </a:lnTo>
                    <a:lnTo>
                      <a:pt x="475" y="1287"/>
                    </a:lnTo>
                    <a:lnTo>
                      <a:pt x="527" y="1313"/>
                    </a:lnTo>
                    <a:lnTo>
                      <a:pt x="582" y="1333"/>
                    </a:lnTo>
                    <a:lnTo>
                      <a:pt x="639" y="1348"/>
                    </a:lnTo>
                    <a:lnTo>
                      <a:pt x="699" y="1357"/>
                    </a:lnTo>
                    <a:lnTo>
                      <a:pt x="759" y="1360"/>
                    </a:lnTo>
                    <a:lnTo>
                      <a:pt x="819" y="1357"/>
                    </a:lnTo>
                    <a:lnTo>
                      <a:pt x="879" y="1348"/>
                    </a:lnTo>
                    <a:lnTo>
                      <a:pt x="936" y="1333"/>
                    </a:lnTo>
                    <a:lnTo>
                      <a:pt x="991" y="1313"/>
                    </a:lnTo>
                    <a:lnTo>
                      <a:pt x="1043" y="1287"/>
                    </a:lnTo>
                    <a:lnTo>
                      <a:pt x="1092" y="1258"/>
                    </a:lnTo>
                    <a:lnTo>
                      <a:pt x="1138" y="1224"/>
                    </a:lnTo>
                    <a:lnTo>
                      <a:pt x="1180" y="1184"/>
                    </a:lnTo>
                    <a:lnTo>
                      <a:pt x="1219" y="1142"/>
                    </a:lnTo>
                    <a:lnTo>
                      <a:pt x="1253" y="1096"/>
                    </a:lnTo>
                    <a:lnTo>
                      <a:pt x="1283" y="1047"/>
                    </a:lnTo>
                    <a:lnTo>
                      <a:pt x="1308" y="995"/>
                    </a:lnTo>
                    <a:lnTo>
                      <a:pt x="1329" y="940"/>
                    </a:lnTo>
                    <a:lnTo>
                      <a:pt x="1343" y="882"/>
                    </a:lnTo>
                    <a:lnTo>
                      <a:pt x="1352" y="823"/>
                    </a:lnTo>
                    <a:lnTo>
                      <a:pt x="1355" y="762"/>
                    </a:lnTo>
                    <a:lnTo>
                      <a:pt x="1352" y="701"/>
                    </a:lnTo>
                    <a:lnTo>
                      <a:pt x="1343" y="642"/>
                    </a:lnTo>
                    <a:lnTo>
                      <a:pt x="1329" y="584"/>
                    </a:lnTo>
                    <a:lnTo>
                      <a:pt x="1308" y="529"/>
                    </a:lnTo>
                    <a:lnTo>
                      <a:pt x="1283" y="477"/>
                    </a:lnTo>
                    <a:lnTo>
                      <a:pt x="1253" y="428"/>
                    </a:lnTo>
                    <a:lnTo>
                      <a:pt x="1219" y="382"/>
                    </a:lnTo>
                    <a:lnTo>
                      <a:pt x="1180" y="340"/>
                    </a:lnTo>
                    <a:lnTo>
                      <a:pt x="1138" y="300"/>
                    </a:lnTo>
                    <a:lnTo>
                      <a:pt x="1092" y="266"/>
                    </a:lnTo>
                    <a:lnTo>
                      <a:pt x="1043" y="237"/>
                    </a:lnTo>
                    <a:lnTo>
                      <a:pt x="991" y="211"/>
                    </a:lnTo>
                    <a:lnTo>
                      <a:pt x="936" y="191"/>
                    </a:lnTo>
                    <a:lnTo>
                      <a:pt x="879" y="176"/>
                    </a:lnTo>
                    <a:lnTo>
                      <a:pt x="819" y="167"/>
                    </a:lnTo>
                    <a:lnTo>
                      <a:pt x="759" y="164"/>
                    </a:lnTo>
                    <a:close/>
                    <a:moveTo>
                      <a:pt x="759" y="0"/>
                    </a:moveTo>
                    <a:lnTo>
                      <a:pt x="828" y="4"/>
                    </a:lnTo>
                    <a:lnTo>
                      <a:pt x="896" y="12"/>
                    </a:lnTo>
                    <a:lnTo>
                      <a:pt x="961" y="27"/>
                    </a:lnTo>
                    <a:lnTo>
                      <a:pt x="1024" y="48"/>
                    </a:lnTo>
                    <a:lnTo>
                      <a:pt x="1085" y="74"/>
                    </a:lnTo>
                    <a:lnTo>
                      <a:pt x="1142" y="105"/>
                    </a:lnTo>
                    <a:lnTo>
                      <a:pt x="1197" y="140"/>
                    </a:lnTo>
                    <a:lnTo>
                      <a:pt x="1248" y="179"/>
                    </a:lnTo>
                    <a:lnTo>
                      <a:pt x="1296" y="224"/>
                    </a:lnTo>
                    <a:lnTo>
                      <a:pt x="1340" y="272"/>
                    </a:lnTo>
                    <a:lnTo>
                      <a:pt x="1379" y="323"/>
                    </a:lnTo>
                    <a:lnTo>
                      <a:pt x="1414" y="378"/>
                    </a:lnTo>
                    <a:lnTo>
                      <a:pt x="1445" y="435"/>
                    </a:lnTo>
                    <a:lnTo>
                      <a:pt x="1471" y="496"/>
                    </a:lnTo>
                    <a:lnTo>
                      <a:pt x="1492" y="560"/>
                    </a:lnTo>
                    <a:lnTo>
                      <a:pt x="1507" y="625"/>
                    </a:lnTo>
                    <a:lnTo>
                      <a:pt x="1515" y="693"/>
                    </a:lnTo>
                    <a:lnTo>
                      <a:pt x="1518" y="762"/>
                    </a:lnTo>
                    <a:lnTo>
                      <a:pt x="1515" y="831"/>
                    </a:lnTo>
                    <a:lnTo>
                      <a:pt x="1507" y="899"/>
                    </a:lnTo>
                    <a:lnTo>
                      <a:pt x="1492" y="964"/>
                    </a:lnTo>
                    <a:lnTo>
                      <a:pt x="1471" y="1028"/>
                    </a:lnTo>
                    <a:lnTo>
                      <a:pt x="1445" y="1089"/>
                    </a:lnTo>
                    <a:lnTo>
                      <a:pt x="1414" y="1146"/>
                    </a:lnTo>
                    <a:lnTo>
                      <a:pt x="1379" y="1201"/>
                    </a:lnTo>
                    <a:lnTo>
                      <a:pt x="1340" y="1252"/>
                    </a:lnTo>
                    <a:lnTo>
                      <a:pt x="1296" y="1300"/>
                    </a:lnTo>
                    <a:lnTo>
                      <a:pt x="1248" y="1345"/>
                    </a:lnTo>
                    <a:lnTo>
                      <a:pt x="1197" y="1384"/>
                    </a:lnTo>
                    <a:lnTo>
                      <a:pt x="1142" y="1419"/>
                    </a:lnTo>
                    <a:lnTo>
                      <a:pt x="1085" y="1450"/>
                    </a:lnTo>
                    <a:lnTo>
                      <a:pt x="1024" y="1476"/>
                    </a:lnTo>
                    <a:lnTo>
                      <a:pt x="961" y="1497"/>
                    </a:lnTo>
                    <a:lnTo>
                      <a:pt x="896" y="1512"/>
                    </a:lnTo>
                    <a:lnTo>
                      <a:pt x="828" y="1520"/>
                    </a:lnTo>
                    <a:lnTo>
                      <a:pt x="759" y="1524"/>
                    </a:lnTo>
                    <a:lnTo>
                      <a:pt x="690" y="1520"/>
                    </a:lnTo>
                    <a:lnTo>
                      <a:pt x="622" y="1512"/>
                    </a:lnTo>
                    <a:lnTo>
                      <a:pt x="557" y="1497"/>
                    </a:lnTo>
                    <a:lnTo>
                      <a:pt x="494" y="1476"/>
                    </a:lnTo>
                    <a:lnTo>
                      <a:pt x="433" y="1450"/>
                    </a:lnTo>
                    <a:lnTo>
                      <a:pt x="376" y="1419"/>
                    </a:lnTo>
                    <a:lnTo>
                      <a:pt x="321" y="1384"/>
                    </a:lnTo>
                    <a:lnTo>
                      <a:pt x="270" y="1345"/>
                    </a:lnTo>
                    <a:lnTo>
                      <a:pt x="222" y="1300"/>
                    </a:lnTo>
                    <a:lnTo>
                      <a:pt x="178" y="1252"/>
                    </a:lnTo>
                    <a:lnTo>
                      <a:pt x="139" y="1201"/>
                    </a:lnTo>
                    <a:lnTo>
                      <a:pt x="104" y="1146"/>
                    </a:lnTo>
                    <a:lnTo>
                      <a:pt x="73" y="1089"/>
                    </a:lnTo>
                    <a:lnTo>
                      <a:pt x="47" y="1028"/>
                    </a:lnTo>
                    <a:lnTo>
                      <a:pt x="26" y="964"/>
                    </a:lnTo>
                    <a:lnTo>
                      <a:pt x="11" y="899"/>
                    </a:lnTo>
                    <a:lnTo>
                      <a:pt x="3" y="831"/>
                    </a:lnTo>
                    <a:lnTo>
                      <a:pt x="0" y="762"/>
                    </a:lnTo>
                    <a:lnTo>
                      <a:pt x="3" y="693"/>
                    </a:lnTo>
                    <a:lnTo>
                      <a:pt x="11" y="625"/>
                    </a:lnTo>
                    <a:lnTo>
                      <a:pt x="26" y="560"/>
                    </a:lnTo>
                    <a:lnTo>
                      <a:pt x="47" y="496"/>
                    </a:lnTo>
                    <a:lnTo>
                      <a:pt x="73" y="435"/>
                    </a:lnTo>
                    <a:lnTo>
                      <a:pt x="104" y="378"/>
                    </a:lnTo>
                    <a:lnTo>
                      <a:pt x="139" y="323"/>
                    </a:lnTo>
                    <a:lnTo>
                      <a:pt x="178" y="272"/>
                    </a:lnTo>
                    <a:lnTo>
                      <a:pt x="222" y="224"/>
                    </a:lnTo>
                    <a:lnTo>
                      <a:pt x="270" y="179"/>
                    </a:lnTo>
                    <a:lnTo>
                      <a:pt x="321" y="140"/>
                    </a:lnTo>
                    <a:lnTo>
                      <a:pt x="376" y="105"/>
                    </a:lnTo>
                    <a:lnTo>
                      <a:pt x="433" y="74"/>
                    </a:lnTo>
                    <a:lnTo>
                      <a:pt x="494" y="48"/>
                    </a:lnTo>
                    <a:lnTo>
                      <a:pt x="557" y="27"/>
                    </a:lnTo>
                    <a:lnTo>
                      <a:pt x="622" y="12"/>
                    </a:lnTo>
                    <a:lnTo>
                      <a:pt x="690" y="4"/>
                    </a:lnTo>
                    <a:lnTo>
                      <a:pt x="759" y="0"/>
                    </a:lnTo>
                    <a:close/>
                  </a:path>
                </a:pathLst>
              </a:custGeom>
              <a:grpFill/>
              <a:ln w="0">
                <a:noFill/>
                <a:prstDash val="solid"/>
                <a:round/>
              </a:ln>
            </p:spPr>
            <p:txBody>
              <a:bodyPr vert="horz" wrap="square" lIns="91440" tIns="45720" rIns="91440" bIns="45720" numCol="1" anchor="t" anchorCtr="0" compatLnSpc="1"/>
              <a:lstStyle/>
              <a:p>
                <a:pPr>
                  <a:lnSpc>
                    <a:spcPct val="150000"/>
                  </a:lnSpc>
                </a:pPr>
                <a:endParaRPr lang="en-US" sz="1400">
                  <a:latin typeface="微软雅黑 Light" panose="020B0502040204020203" pitchFamily="34" charset="-122"/>
                  <a:ea typeface="微软雅黑 Light" panose="020B0502040204020203" pitchFamily="34" charset="-122"/>
                </a:endParaRPr>
              </a:p>
            </p:txBody>
          </p:sp>
        </p:grpSp>
        <p:sp>
          <p:nvSpPr>
            <p:cNvPr id="34" name="文本框 33"/>
            <p:cNvSpPr txBox="1"/>
            <p:nvPr>
              <p:custDataLst>
                <p:tags r:id="rId39"/>
              </p:custDataLst>
            </p:nvPr>
          </p:nvSpPr>
          <p:spPr>
            <a:xfrm>
              <a:off x="8763922" y="3059357"/>
              <a:ext cx="1976266" cy="949334"/>
            </a:xfrm>
            <a:prstGeom prst="rect">
              <a:avLst/>
            </a:prstGeom>
            <a:noFill/>
          </p:spPr>
          <p:txBody>
            <a:bodyPr wrap="square" rtlCol="0">
              <a:spAutoFit/>
            </a:bodyPr>
            <a:lstStyle/>
            <a:p>
              <a:pPr>
                <a:lnSpc>
                  <a:spcPct val="150000"/>
                </a:lnSpc>
              </a:pPr>
              <a:r>
                <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rPr>
                <a:t>Ensured data security with encryption and authentication for safe data transmission and storage.</a:t>
              </a:r>
              <a:endPar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35" name="文本框 34"/>
            <p:cNvSpPr txBox="1"/>
            <p:nvPr>
              <p:custDataLst>
                <p:tags r:id="rId40"/>
              </p:custDataLst>
            </p:nvPr>
          </p:nvSpPr>
          <p:spPr>
            <a:xfrm>
              <a:off x="8763921" y="2698052"/>
              <a:ext cx="1076242" cy="412136"/>
            </a:xfrm>
            <a:prstGeom prst="rect">
              <a:avLst/>
            </a:prstGeom>
            <a:noFill/>
          </p:spPr>
          <p:txBody>
            <a:bodyPr wrap="square" rtlCol="0">
              <a:spAutoFit/>
            </a:bodyPr>
            <a:lstStyle/>
            <a:p>
              <a:pPr>
                <a:lnSpc>
                  <a:spcPct val="150000"/>
                </a:lnSpc>
              </a:pPr>
              <a:r>
                <a:rPr lang="zh-CN" altLang="en-US" sz="1600" b="1" dirty="0">
                  <a:solidFill>
                    <a:schemeClr val="accent2"/>
                  </a:solidFill>
                  <a:latin typeface="微软雅黑 Light" panose="020B0502040204020203" pitchFamily="34" charset="-122"/>
                  <a:ea typeface="微软雅黑 Light" panose="020B0502040204020203" pitchFamily="34" charset="-122"/>
                </a:rPr>
                <a:t>Security</a:t>
              </a:r>
              <a:endParaRPr lang="zh-CN" altLang="en-US" sz="1600" b="1" dirty="0">
                <a:solidFill>
                  <a:schemeClr val="accent2"/>
                </a:solidFill>
                <a:latin typeface="微软雅黑 Light" panose="020B0502040204020203" pitchFamily="34" charset="-122"/>
                <a:ea typeface="微软雅黑 Light" panose="020B0502040204020203" pitchFamily="34" charset="-122"/>
              </a:endParaRPr>
            </a:p>
          </p:txBody>
        </p:sp>
        <p:sp>
          <p:nvSpPr>
            <p:cNvPr id="36" name="文本框 35"/>
            <p:cNvSpPr txBox="1"/>
            <p:nvPr>
              <p:custDataLst>
                <p:tags r:id="rId41"/>
              </p:custDataLst>
            </p:nvPr>
          </p:nvSpPr>
          <p:spPr>
            <a:xfrm>
              <a:off x="8763922" y="4295550"/>
              <a:ext cx="1976266" cy="949334"/>
            </a:xfrm>
            <a:prstGeom prst="rect">
              <a:avLst/>
            </a:prstGeom>
            <a:noFill/>
          </p:spPr>
          <p:txBody>
            <a:bodyPr wrap="square" rtlCol="0">
              <a:spAutoFit/>
            </a:bodyPr>
            <a:lstStyle/>
            <a:p>
              <a:pPr>
                <a:lnSpc>
                  <a:spcPct val="150000"/>
                </a:lnSpc>
              </a:pPr>
              <a:r>
                <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rPr>
                <a:t>Collected and analyzed user feedback through surveys and reviews to continually improve the interface.</a:t>
              </a:r>
              <a:endPar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37" name="文本框 36"/>
            <p:cNvSpPr txBox="1"/>
            <p:nvPr>
              <p:custDataLst>
                <p:tags r:id="rId42"/>
              </p:custDataLst>
            </p:nvPr>
          </p:nvSpPr>
          <p:spPr>
            <a:xfrm>
              <a:off x="8763695" y="3928455"/>
              <a:ext cx="1514913" cy="412136"/>
            </a:xfrm>
            <a:prstGeom prst="rect">
              <a:avLst/>
            </a:prstGeom>
            <a:noFill/>
          </p:spPr>
          <p:txBody>
            <a:bodyPr wrap="square" rtlCol="0">
              <a:spAutoFit/>
            </a:bodyPr>
            <a:lstStyle/>
            <a:p>
              <a:pPr>
                <a:lnSpc>
                  <a:spcPct val="150000"/>
                </a:lnSpc>
              </a:pPr>
              <a:r>
                <a:rPr lang="zh-CN" altLang="en-US" sz="1600" b="1" dirty="0">
                  <a:solidFill>
                    <a:schemeClr val="accent2"/>
                  </a:solidFill>
                  <a:latin typeface="微软雅黑 Light" panose="020B0502040204020203" pitchFamily="34" charset="-122"/>
                  <a:ea typeface="微软雅黑 Light" panose="020B0502040204020203" pitchFamily="34" charset="-122"/>
                </a:rPr>
                <a:t>User Feedback</a:t>
              </a:r>
              <a:endParaRPr lang="zh-CN" altLang="en-US" sz="1600" b="1" dirty="0">
                <a:solidFill>
                  <a:schemeClr val="accent2"/>
                </a:solidFill>
                <a:latin typeface="微软雅黑 Light" panose="020B0502040204020203" pitchFamily="34" charset="-122"/>
                <a:ea typeface="微软雅黑 Light" panose="020B0502040204020203" pitchFamily="34" charset="-122"/>
              </a:endParaRPr>
            </a:p>
          </p:txBody>
        </p:sp>
        <p:sp>
          <p:nvSpPr>
            <p:cNvPr id="38" name="文本框 37"/>
            <p:cNvSpPr txBox="1"/>
            <p:nvPr>
              <p:custDataLst>
                <p:tags r:id="rId43"/>
              </p:custDataLst>
            </p:nvPr>
          </p:nvSpPr>
          <p:spPr>
            <a:xfrm>
              <a:off x="1623424" y="2395270"/>
              <a:ext cx="1976266" cy="732749"/>
            </a:xfrm>
            <a:prstGeom prst="rect">
              <a:avLst/>
            </a:prstGeom>
            <a:noFill/>
          </p:spPr>
          <p:txBody>
            <a:bodyPr wrap="square" rtlCol="0">
              <a:spAutoFit/>
            </a:bodyPr>
            <a:lstStyle/>
            <a:p>
              <a:pPr algn="r">
                <a:lnSpc>
                  <a:spcPct val="150000"/>
                </a:lnSpc>
              </a:pPr>
              <a:r>
                <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rPr>
                <a:t>Utilized clear labels, legends, and tooltips to effectively display multiple data points and charts.</a:t>
              </a:r>
              <a:endPar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39" name="文本框 38"/>
            <p:cNvSpPr txBox="1"/>
            <p:nvPr>
              <p:custDataLst>
                <p:tags r:id="rId44"/>
              </p:custDataLst>
            </p:nvPr>
          </p:nvSpPr>
          <p:spPr>
            <a:xfrm>
              <a:off x="1942323" y="2028082"/>
              <a:ext cx="1657025" cy="412136"/>
            </a:xfrm>
            <a:prstGeom prst="rect">
              <a:avLst/>
            </a:prstGeom>
            <a:noFill/>
          </p:spPr>
          <p:txBody>
            <a:bodyPr wrap="square" rtlCol="0">
              <a:spAutoFit/>
            </a:bodyPr>
            <a:lstStyle/>
            <a:p>
              <a:pPr algn="r">
                <a:lnSpc>
                  <a:spcPct val="150000"/>
                </a:lnSpc>
              </a:pPr>
              <a:r>
                <a:rPr lang="en-US" altLang="zh-CN" sz="1600" b="1" dirty="0">
                  <a:solidFill>
                    <a:schemeClr val="accent1"/>
                  </a:solidFill>
                  <a:latin typeface="微软雅黑 Light" panose="020B0502040204020203" pitchFamily="34" charset="-122"/>
                  <a:ea typeface="微软雅黑 Light" panose="020B0502040204020203" pitchFamily="34" charset="-122"/>
                </a:rPr>
                <a:t>Data Visualization</a:t>
              </a:r>
              <a:endParaRPr lang="en-US" altLang="zh-CN" sz="1600" b="1" dirty="0">
                <a:solidFill>
                  <a:schemeClr val="accent1"/>
                </a:solidFill>
                <a:latin typeface="微软雅黑 Light" panose="020B0502040204020203" pitchFamily="34" charset="-122"/>
                <a:ea typeface="微软雅黑 Light" panose="020B0502040204020203" pitchFamily="34" charset="-122"/>
              </a:endParaRPr>
            </a:p>
          </p:txBody>
        </p:sp>
        <p:sp>
          <p:nvSpPr>
            <p:cNvPr id="40" name="文本框 39"/>
            <p:cNvSpPr txBox="1"/>
            <p:nvPr>
              <p:custDataLst>
                <p:tags r:id="rId45"/>
              </p:custDataLst>
            </p:nvPr>
          </p:nvSpPr>
          <p:spPr>
            <a:xfrm>
              <a:off x="1623424" y="3752040"/>
              <a:ext cx="1976266" cy="732749"/>
            </a:xfrm>
            <a:prstGeom prst="rect">
              <a:avLst/>
            </a:prstGeom>
            <a:noFill/>
          </p:spPr>
          <p:txBody>
            <a:bodyPr wrap="square" rtlCol="0">
              <a:spAutoFit/>
            </a:bodyPr>
            <a:lstStyle/>
            <a:p>
              <a:pPr algn="r">
                <a:lnSpc>
                  <a:spcPct val="150000"/>
                </a:lnSpc>
              </a:pPr>
              <a:r>
                <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rPr>
                <a:t>Integrated map APIs and custom icons for real-time device location monitoring.</a:t>
              </a:r>
              <a:endPar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41" name="文本框 40"/>
            <p:cNvSpPr txBox="1"/>
            <p:nvPr>
              <p:custDataLst>
                <p:tags r:id="rId46"/>
              </p:custDataLst>
            </p:nvPr>
          </p:nvSpPr>
          <p:spPr>
            <a:xfrm>
              <a:off x="648536" y="3390689"/>
              <a:ext cx="2950812" cy="370638"/>
            </a:xfrm>
            <a:prstGeom prst="rect">
              <a:avLst/>
            </a:prstGeom>
            <a:noFill/>
          </p:spPr>
          <p:txBody>
            <a:bodyPr wrap="square" rtlCol="0">
              <a:spAutoFit/>
            </a:bodyPr>
            <a:lstStyle/>
            <a:p>
              <a:pPr algn="r">
                <a:lnSpc>
                  <a:spcPct val="150000"/>
                </a:lnSpc>
              </a:pPr>
              <a:r>
                <a:rPr lang="en-US" altLang="zh-CN" sz="1400" b="1" dirty="0">
                  <a:solidFill>
                    <a:schemeClr val="accent1"/>
                  </a:solidFill>
                  <a:latin typeface="微软雅黑 Light" panose="020B0502040204020203" pitchFamily="34" charset="-122"/>
                  <a:ea typeface="微软雅黑 Light" panose="020B0502040204020203" pitchFamily="34" charset="-122"/>
                </a:rPr>
                <a:t>Map Integration &amp; Device Positioning</a:t>
              </a:r>
              <a:endParaRPr lang="en-US" altLang="zh-CN" sz="1400" b="1" dirty="0">
                <a:solidFill>
                  <a:schemeClr val="accent1"/>
                </a:solidFill>
                <a:latin typeface="微软雅黑 Light" panose="020B0502040204020203" pitchFamily="34" charset="-122"/>
                <a:ea typeface="微软雅黑 Light" panose="020B0502040204020203" pitchFamily="34" charset="-122"/>
              </a:endParaRPr>
            </a:p>
          </p:txBody>
        </p:sp>
        <p:sp>
          <p:nvSpPr>
            <p:cNvPr id="42" name="文本框 41"/>
            <p:cNvSpPr txBox="1"/>
            <p:nvPr>
              <p:custDataLst>
                <p:tags r:id="rId47"/>
              </p:custDataLst>
            </p:nvPr>
          </p:nvSpPr>
          <p:spPr>
            <a:xfrm>
              <a:off x="1623424" y="5015782"/>
              <a:ext cx="1976266" cy="732749"/>
            </a:xfrm>
            <a:prstGeom prst="rect">
              <a:avLst/>
            </a:prstGeom>
            <a:noFill/>
          </p:spPr>
          <p:txBody>
            <a:bodyPr wrap="square" rtlCol="0">
              <a:spAutoFit/>
            </a:bodyPr>
            <a:lstStyle/>
            <a:p>
              <a:pPr algn="r">
                <a:lnSpc>
                  <a:spcPct val="150000"/>
                </a:lnSpc>
              </a:pPr>
              <a:r>
                <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rPr>
                <a:t>Used a consistent color scheme and intuitive icons for an appealing, user-friendly design.</a:t>
              </a:r>
              <a:endPar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43" name="文本框 42"/>
            <p:cNvSpPr txBox="1"/>
            <p:nvPr>
              <p:custDataLst>
                <p:tags r:id="rId48"/>
              </p:custDataLst>
            </p:nvPr>
          </p:nvSpPr>
          <p:spPr>
            <a:xfrm>
              <a:off x="648536" y="4648698"/>
              <a:ext cx="2950812" cy="370638"/>
            </a:xfrm>
            <a:prstGeom prst="rect">
              <a:avLst/>
            </a:prstGeom>
            <a:noFill/>
          </p:spPr>
          <p:txBody>
            <a:bodyPr wrap="square" rtlCol="0">
              <a:spAutoFit/>
            </a:bodyPr>
            <a:lstStyle/>
            <a:p>
              <a:pPr algn="r">
                <a:lnSpc>
                  <a:spcPct val="150000"/>
                </a:lnSpc>
              </a:pPr>
              <a:r>
                <a:rPr lang="zh-CN" altLang="en-US" sz="1400" b="1" dirty="0">
                  <a:solidFill>
                    <a:schemeClr val="accent1"/>
                  </a:solidFill>
                  <a:latin typeface="微软雅黑 Light" panose="020B0502040204020203" pitchFamily="34" charset="-122"/>
                  <a:ea typeface="微软雅黑 Light" panose="020B0502040204020203" pitchFamily="34" charset="-122"/>
                </a:rPr>
                <a:t>Interface Aesthetics &amp; User Experience</a:t>
              </a:r>
              <a:endParaRPr lang="zh-CN" altLang="en-US" sz="1400" b="1" dirty="0">
                <a:solidFill>
                  <a:schemeClr val="accent1"/>
                </a:solidFill>
                <a:latin typeface="微软雅黑 Light" panose="020B0502040204020203" pitchFamily="34" charset="-122"/>
                <a:ea typeface="微软雅黑 Light" panose="020B0502040204020203" pitchFamily="34" charset="-122"/>
              </a:endParaRPr>
            </a:p>
          </p:txBody>
        </p:sp>
      </p:grpSp>
      <p:sp>
        <p:nvSpPr>
          <p:cNvPr id="5" name="Oval 49"/>
          <p:cNvSpPr/>
          <p:nvPr>
            <p:custDataLst>
              <p:tags r:id="rId49"/>
            </p:custDataLst>
          </p:nvPr>
        </p:nvSpPr>
        <p:spPr>
          <a:xfrm flipH="1">
            <a:off x="7459675" y="1656215"/>
            <a:ext cx="156427" cy="156427"/>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en-US" sz="1400">
              <a:latin typeface="微软雅黑 Light" panose="020B0502040204020203" pitchFamily="34" charset="-122"/>
              <a:ea typeface="微软雅黑 Light" panose="020B0502040204020203" pitchFamily="34" charset="-122"/>
            </a:endParaRPr>
          </a:p>
        </p:txBody>
      </p:sp>
      <p:cxnSp>
        <p:nvCxnSpPr>
          <p:cNvPr id="6" name="Straight Connector 48"/>
          <p:cNvCxnSpPr/>
          <p:nvPr>
            <p:custDataLst>
              <p:tags r:id="rId50"/>
            </p:custDataLst>
          </p:nvPr>
        </p:nvCxnSpPr>
        <p:spPr>
          <a:xfrm>
            <a:off x="7537889" y="1728078"/>
            <a:ext cx="1335182" cy="0"/>
          </a:xfrm>
          <a:prstGeom prst="line">
            <a:avLst/>
          </a:prstGeom>
          <a:solidFill>
            <a:schemeClr val="accent2"/>
          </a:solidFill>
          <a:ln w="19050">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7" name="Freeform 12"/>
          <p:cNvSpPr/>
          <p:nvPr>
            <p:custDataLst>
              <p:tags r:id="rId51"/>
            </p:custDataLst>
          </p:nvPr>
        </p:nvSpPr>
        <p:spPr bwMode="auto">
          <a:xfrm>
            <a:off x="6171850" y="996738"/>
            <a:ext cx="392761" cy="716451"/>
          </a:xfrm>
          <a:custGeom>
            <a:avLst/>
            <a:gdLst>
              <a:gd name="T0" fmla="*/ 0 w 290"/>
              <a:gd name="T1" fmla="*/ 266 h 529"/>
              <a:gd name="T2" fmla="*/ 290 w 290"/>
              <a:gd name="T3" fmla="*/ 529 h 529"/>
              <a:gd name="T4" fmla="*/ 290 w 290"/>
              <a:gd name="T5" fmla="*/ 266 h 529"/>
              <a:gd name="T6" fmla="*/ 290 w 290"/>
              <a:gd name="T7" fmla="*/ 0 h 529"/>
              <a:gd name="T8" fmla="*/ 0 w 290"/>
              <a:gd name="T9" fmla="*/ 266 h 529"/>
            </a:gdLst>
            <a:ahLst/>
            <a:cxnLst>
              <a:cxn ang="0">
                <a:pos x="T0" y="T1"/>
              </a:cxn>
              <a:cxn ang="0">
                <a:pos x="T2" y="T3"/>
              </a:cxn>
              <a:cxn ang="0">
                <a:pos x="T4" y="T5"/>
              </a:cxn>
              <a:cxn ang="0">
                <a:pos x="T6" y="T7"/>
              </a:cxn>
              <a:cxn ang="0">
                <a:pos x="T8" y="T9"/>
              </a:cxn>
            </a:cxnLst>
            <a:rect l="0" t="0" r="r" b="b"/>
            <a:pathLst>
              <a:path w="290" h="529">
                <a:moveTo>
                  <a:pt x="0" y="266"/>
                </a:moveTo>
                <a:lnTo>
                  <a:pt x="290" y="529"/>
                </a:lnTo>
                <a:lnTo>
                  <a:pt x="290" y="266"/>
                </a:lnTo>
                <a:lnTo>
                  <a:pt x="290" y="0"/>
                </a:lnTo>
                <a:lnTo>
                  <a:pt x="0" y="266"/>
                </a:lnTo>
                <a:close/>
              </a:path>
            </a:pathLst>
          </a:custGeom>
          <a:solidFill>
            <a:schemeClr val="accent2"/>
          </a:solidFill>
          <a:ln>
            <a:noFill/>
          </a:ln>
        </p:spPr>
        <p:txBody>
          <a:bodyPr vert="horz" wrap="square" lIns="91440" tIns="45720" rIns="91440" bIns="45720" numCol="1" anchor="t" anchorCtr="0" compatLnSpc="1"/>
          <a:p>
            <a:pPr>
              <a:lnSpc>
                <a:spcPct val="150000"/>
              </a:lnSpc>
            </a:pPr>
            <a:endParaRPr lang="en-US" sz="1400">
              <a:latin typeface="微软雅黑 Light" panose="020B0502040204020203" pitchFamily="34" charset="-122"/>
              <a:ea typeface="微软雅黑 Light" panose="020B0502040204020203" pitchFamily="34" charset="-122"/>
            </a:endParaRPr>
          </a:p>
        </p:txBody>
      </p:sp>
      <p:sp>
        <p:nvSpPr>
          <p:cNvPr id="8" name="文本框 7"/>
          <p:cNvSpPr txBox="1"/>
          <p:nvPr>
            <p:custDataLst>
              <p:tags r:id="rId52"/>
            </p:custDataLst>
          </p:nvPr>
        </p:nvSpPr>
        <p:spPr>
          <a:xfrm>
            <a:off x="9065895" y="1221105"/>
            <a:ext cx="2458720" cy="414020"/>
          </a:xfrm>
          <a:prstGeom prst="rect">
            <a:avLst/>
          </a:prstGeom>
          <a:noFill/>
        </p:spPr>
        <p:txBody>
          <a:bodyPr wrap="square" rtlCol="0">
            <a:spAutoFit/>
          </a:bodyPr>
          <a:p>
            <a:pPr>
              <a:lnSpc>
                <a:spcPct val="150000"/>
              </a:lnSpc>
            </a:pPr>
            <a:r>
              <a:rPr lang="zh-CN" altLang="en-US" sz="1400" b="1" dirty="0">
                <a:solidFill>
                  <a:schemeClr val="accent2"/>
                </a:solidFill>
                <a:latin typeface="微软雅黑 Light" panose="020B0502040204020203" pitchFamily="34" charset="-122"/>
                <a:ea typeface="微软雅黑 Light" panose="020B0502040204020203" pitchFamily="34" charset="-122"/>
              </a:rPr>
              <a:t>Mobile Device Compatibility</a:t>
            </a:r>
            <a:endParaRPr lang="zh-CN" altLang="en-US" sz="1400" b="1" dirty="0">
              <a:solidFill>
                <a:schemeClr val="accent2"/>
              </a:solidFill>
              <a:latin typeface="微软雅黑 Light" panose="020B0502040204020203" pitchFamily="34" charset="-122"/>
              <a:ea typeface="微软雅黑 Light" panose="020B0502040204020203" pitchFamily="34" charset="-122"/>
            </a:endParaRPr>
          </a:p>
        </p:txBody>
      </p:sp>
      <p:sp>
        <p:nvSpPr>
          <p:cNvPr id="9" name="文本框 8"/>
          <p:cNvSpPr txBox="1"/>
          <p:nvPr>
            <p:custDataLst>
              <p:tags r:id="rId53"/>
            </p:custDataLst>
          </p:nvPr>
        </p:nvSpPr>
        <p:spPr>
          <a:xfrm>
            <a:off x="9066148" y="1573622"/>
            <a:ext cx="2207642" cy="818515"/>
          </a:xfrm>
          <a:prstGeom prst="rect">
            <a:avLst/>
          </a:prstGeom>
          <a:noFill/>
        </p:spPr>
        <p:txBody>
          <a:bodyPr wrap="square" rtlCol="0">
            <a:spAutoFit/>
          </a:bodyPr>
          <a:p>
            <a:pPr>
              <a:lnSpc>
                <a:spcPct val="150000"/>
              </a:lnSpc>
            </a:pPr>
            <a:r>
              <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rPr>
              <a:t>Implemented responsive design for optimal display across various screen sizes.</a:t>
            </a:r>
            <a:endParaRPr lang="zh-CN" altLang="en-US" sz="1050" dirty="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文本框 51"/>
          <p:cNvSpPr txBox="1"/>
          <p:nvPr/>
        </p:nvSpPr>
        <p:spPr>
          <a:xfrm>
            <a:off x="5328215" y="2226987"/>
            <a:ext cx="1535572" cy="468000"/>
          </a:xfrm>
          <a:prstGeom prst="roundRect">
            <a:avLst>
              <a:gd name="adj" fmla="val 50000"/>
            </a:avLst>
          </a:prstGeom>
          <a:solidFill>
            <a:schemeClr val="accent1"/>
          </a:solidFill>
        </p:spPr>
        <p:txBody>
          <a:bodyPr wrap="square" rtlCol="0">
            <a:spAutoFit/>
          </a:bodyPr>
          <a:lstStyle/>
          <a:p>
            <a:pPr algn="ctr"/>
            <a:endParaRPr lang="zh-CN" altLang="en-US" sz="2400" spc="300" dirty="0">
              <a:solidFill>
                <a:schemeClr val="accent1"/>
              </a:solidFill>
              <a:latin typeface="华文细黑" panose="02010600040101010101" pitchFamily="2" charset="-122"/>
              <a:ea typeface="华文细黑" panose="02010600040101010101" pitchFamily="2" charset="-122"/>
            </a:endParaRPr>
          </a:p>
        </p:txBody>
      </p:sp>
      <p:grpSp>
        <p:nvGrpSpPr>
          <p:cNvPr id="26" name="组合 25"/>
          <p:cNvGrpSpPr/>
          <p:nvPr/>
        </p:nvGrpSpPr>
        <p:grpSpPr>
          <a:xfrm>
            <a:off x="-1" y="0"/>
            <a:ext cx="4770121" cy="3755201"/>
            <a:chOff x="-1" y="0"/>
            <a:chExt cx="6864097" cy="3962400"/>
          </a:xfrm>
        </p:grpSpPr>
        <p:sp>
          <p:nvSpPr>
            <p:cNvPr id="8" name="直角三角形 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7" name="组合 26"/>
          <p:cNvGrpSpPr/>
          <p:nvPr/>
        </p:nvGrpSpPr>
        <p:grpSpPr>
          <a:xfrm flipH="1" flipV="1">
            <a:off x="7345679" y="3042812"/>
            <a:ext cx="4846319" cy="3815187"/>
            <a:chOff x="-1" y="0"/>
            <a:chExt cx="6864097" cy="3962400"/>
          </a:xfrm>
        </p:grpSpPr>
        <p:sp>
          <p:nvSpPr>
            <p:cNvPr id="28" name="直角三角形 27"/>
            <p:cNvSpPr/>
            <p:nvPr/>
          </p:nvSpPr>
          <p:spPr>
            <a:xfrm flipV="1">
              <a:off x="0" y="0"/>
              <a:ext cx="6355080" cy="2595880"/>
            </a:xfrm>
            <a:prstGeom prst="rtTriangle">
              <a:avLst/>
            </a:prstGeom>
            <a:solidFill>
              <a:srgbClr val="A3C5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28"/>
            <p:cNvSpPr/>
            <p:nvPr/>
          </p:nvSpPr>
          <p:spPr>
            <a:xfrm flipV="1">
              <a:off x="-1" y="0"/>
              <a:ext cx="6864097" cy="1689624"/>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16200000" flipH="1" flipV="1">
              <a:off x="-1234440" y="1234440"/>
              <a:ext cx="3962400" cy="1493520"/>
            </a:xfrm>
            <a:prstGeom prst="triangle">
              <a:avLst/>
            </a:prstGeom>
            <a:solidFill>
              <a:srgbClr val="598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flipH="1">
              <a:off x="1493520" y="1417684"/>
              <a:ext cx="1952663" cy="563517"/>
            </a:xfrm>
            <a:custGeom>
              <a:avLst/>
              <a:gdLst>
                <a:gd name="connsiteX0" fmla="*/ 567785 w 1952663"/>
                <a:gd name="connsiteY0" fmla="*/ 0 h 563517"/>
                <a:gd name="connsiteX1" fmla="*/ 0 w 1952663"/>
                <a:gd name="connsiteY1" fmla="*/ 279525 h 563517"/>
                <a:gd name="connsiteX2" fmla="*/ 1943 w 1952663"/>
                <a:gd name="connsiteY2" fmla="*/ 279560 h 563517"/>
                <a:gd name="connsiteX3" fmla="*/ 1944209 w 1952663"/>
                <a:gd name="connsiteY3" fmla="*/ 563517 h 563517"/>
                <a:gd name="connsiteX4" fmla="*/ 1952663 w 1952663"/>
                <a:gd name="connsiteY4" fmla="*/ 563517 h 563517"/>
                <a:gd name="connsiteX5" fmla="*/ 567785 w 1952663"/>
                <a:gd name="connsiteY5" fmla="*/ 0 h 563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2663" h="563517">
                  <a:moveTo>
                    <a:pt x="567785" y="0"/>
                  </a:moveTo>
                  <a:lnTo>
                    <a:pt x="0" y="279525"/>
                  </a:lnTo>
                  <a:lnTo>
                    <a:pt x="1943" y="279560"/>
                  </a:lnTo>
                  <a:lnTo>
                    <a:pt x="1944209" y="563517"/>
                  </a:lnTo>
                  <a:lnTo>
                    <a:pt x="1952663" y="563517"/>
                  </a:lnTo>
                  <a:lnTo>
                    <a:pt x="567785"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6" name="组合 35"/>
          <p:cNvGrpSpPr/>
          <p:nvPr/>
        </p:nvGrpSpPr>
        <p:grpSpPr>
          <a:xfrm rot="10800000" flipH="1">
            <a:off x="-1" y="5438460"/>
            <a:ext cx="2545081" cy="1419540"/>
            <a:chOff x="7056119" y="793011"/>
            <a:chExt cx="4565771" cy="2546597"/>
          </a:xfrm>
        </p:grpSpPr>
        <p:sp>
          <p:nvSpPr>
            <p:cNvPr id="37" name="直角三角形 36"/>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rot="10800000" flipV="1">
            <a:off x="9646916" y="0"/>
            <a:ext cx="2545081" cy="1419540"/>
            <a:chOff x="7056119" y="793011"/>
            <a:chExt cx="4565771" cy="2546597"/>
          </a:xfrm>
        </p:grpSpPr>
        <p:sp>
          <p:nvSpPr>
            <p:cNvPr id="40" name="直角三角形 39"/>
            <p:cNvSpPr/>
            <p:nvPr/>
          </p:nvSpPr>
          <p:spPr>
            <a:xfrm flipV="1">
              <a:off x="7056121" y="793011"/>
              <a:ext cx="3793099" cy="2546597"/>
            </a:xfrm>
            <a:prstGeom prst="rtTriangle">
              <a:avLst/>
            </a:prstGeom>
            <a:solidFill>
              <a:srgbClr val="5985AD">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等腰三角形 40"/>
            <p:cNvSpPr/>
            <p:nvPr/>
          </p:nvSpPr>
          <p:spPr>
            <a:xfrm flipV="1">
              <a:off x="7056119" y="793014"/>
              <a:ext cx="4565771" cy="1532673"/>
            </a:xfrm>
            <a:prstGeom prst="triangle">
              <a:avLst/>
            </a:prstGeom>
            <a:solidFill>
              <a:srgbClr val="A3C5D5">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p:cNvSpPr txBox="1"/>
          <p:nvPr/>
        </p:nvSpPr>
        <p:spPr>
          <a:xfrm>
            <a:off x="2259965" y="2972435"/>
            <a:ext cx="7655560" cy="706755"/>
          </a:xfrm>
          <a:prstGeom prst="rect">
            <a:avLst/>
          </a:prstGeom>
          <a:noFill/>
        </p:spPr>
        <p:txBody>
          <a:bodyPr wrap="square" rtlCol="0">
            <a:spAutoFit/>
          </a:bodyPr>
          <a:lstStyle/>
          <a:p>
            <a:pPr algn="ctr"/>
            <a:r>
              <a:rPr lang="en-US" altLang="zh-CN" sz="4000" dirty="0">
                <a:solidFill>
                  <a:schemeClr val="accent1"/>
                </a:solidFill>
                <a:latin typeface="微软雅黑" panose="020B0503020204020204" pitchFamily="34" charset="-122"/>
                <a:ea typeface="微软雅黑" panose="020B0503020204020204" pitchFamily="34" charset="-122"/>
                <a:sym typeface="+mn-ea"/>
              </a:rPr>
              <a:t>Interface content description</a:t>
            </a:r>
            <a:endParaRPr lang="en-US" altLang="zh-CN" sz="4000" spc="600" dirty="0">
              <a:solidFill>
                <a:schemeClr val="accent1"/>
              </a:solidFill>
              <a:latin typeface="微软雅黑" panose="020B0503020204020204" pitchFamily="34" charset="-122"/>
              <a:ea typeface="微软雅黑" panose="020B0503020204020204" pitchFamily="34" charset="-122"/>
            </a:endParaRPr>
          </a:p>
        </p:txBody>
      </p:sp>
      <p:sp>
        <p:nvSpPr>
          <p:cNvPr id="51" name="文本框 50"/>
          <p:cNvSpPr txBox="1"/>
          <p:nvPr/>
        </p:nvSpPr>
        <p:spPr>
          <a:xfrm>
            <a:off x="5328215" y="2236576"/>
            <a:ext cx="1535572" cy="461665"/>
          </a:xfrm>
          <a:prstGeom prst="rect">
            <a:avLst/>
          </a:prstGeom>
          <a:noFill/>
        </p:spPr>
        <p:txBody>
          <a:bodyPr wrap="square" rtlCol="0">
            <a:spAutoFit/>
          </a:bodyPr>
          <a:lstStyle/>
          <a:p>
            <a:pPr algn="ctr"/>
            <a:r>
              <a:rPr lang="en-US" altLang="zh-CN" sz="2400" dirty="0">
                <a:solidFill>
                  <a:schemeClr val="bg1"/>
                </a:solidFill>
                <a:latin typeface="华文细黑" panose="02010600040101010101" pitchFamily="2" charset="-122"/>
                <a:ea typeface="华文细黑" panose="02010600040101010101" pitchFamily="2" charset="-122"/>
              </a:rPr>
              <a:t>Part .03</a:t>
            </a:r>
            <a:endParaRPr lang="zh-CN" altLang="en-US" sz="2400" spc="300" dirty="0">
              <a:solidFill>
                <a:schemeClr val="bg1"/>
              </a:solidFill>
              <a:latin typeface="华文细黑" panose="02010600040101010101" pitchFamily="2" charset="-122"/>
              <a:ea typeface="华文细黑" panose="02010600040101010101"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326878"/>
            <a:ext cx="620219" cy="598232"/>
            <a:chOff x="0" y="2"/>
            <a:chExt cx="12192000" cy="771325"/>
          </a:xfrm>
          <a:solidFill>
            <a:schemeClr val="accent1"/>
          </a:solidFill>
        </p:grpSpPr>
        <p:sp>
          <p:nvSpPr>
            <p:cNvPr id="25" name="矩形 24"/>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0984375" y="326878"/>
            <a:ext cx="1207625" cy="598232"/>
            <a:chOff x="0" y="2"/>
            <a:chExt cx="12192000" cy="771325"/>
          </a:xfrm>
          <a:solidFill>
            <a:schemeClr val="accent1"/>
          </a:solidFill>
        </p:grpSpPr>
        <p:sp>
          <p:nvSpPr>
            <p:cNvPr id="46" name="矩形 45"/>
            <p:cNvSpPr/>
            <p:nvPr/>
          </p:nvSpPr>
          <p:spPr>
            <a:xfrm>
              <a:off x="0" y="2"/>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0" y="293549"/>
              <a:ext cx="12192000" cy="1842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0" y="587096"/>
              <a:ext cx="12192000" cy="1842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821055" y="324485"/>
            <a:ext cx="5803265" cy="583565"/>
          </a:xfrm>
          <a:prstGeom prst="rect">
            <a:avLst/>
          </a:prstGeom>
          <a:noFill/>
        </p:spPr>
        <p:txBody>
          <a:bodyPr wrap="square" rtlCol="0">
            <a:spAutoFit/>
          </a:bodyPr>
          <a:lstStyle/>
          <a:p>
            <a:pPr algn="ctr"/>
            <a:r>
              <a:rPr lang="en-US" altLang="zh-CN" sz="3200" dirty="0">
                <a:solidFill>
                  <a:schemeClr val="accent1"/>
                </a:solidFill>
                <a:latin typeface="微软雅黑" panose="020B0503020204020204" pitchFamily="34" charset="-122"/>
                <a:ea typeface="微软雅黑" panose="020B0503020204020204" pitchFamily="34" charset="-122"/>
                <a:sym typeface="+mn-ea"/>
              </a:rPr>
              <a:t>Interface content description</a:t>
            </a:r>
            <a:endParaRPr lang="zh-CN" altLang="en-US" sz="3200" dirty="0">
              <a:solidFill>
                <a:schemeClr val="accent1"/>
              </a:solidFill>
              <a:latin typeface="Arial" panose="020B0604020202020204"/>
              <a:ea typeface="微软雅黑" panose="020B0503020204020204" pitchFamily="34" charset="-122"/>
            </a:endParaRPr>
          </a:p>
        </p:txBody>
      </p:sp>
      <p:sp>
        <p:nvSpPr>
          <p:cNvPr id="19" name="文本框 18"/>
          <p:cNvSpPr txBox="1"/>
          <p:nvPr/>
        </p:nvSpPr>
        <p:spPr>
          <a:xfrm>
            <a:off x="6508758" y="2497231"/>
            <a:ext cx="4684784" cy="598734"/>
          </a:xfrm>
          <a:prstGeom prst="rect">
            <a:avLst/>
          </a:prstGeom>
          <a:noFill/>
        </p:spPr>
        <p:txBody>
          <a:bodyPr wrap="square" rtlCol="0">
            <a:spAutoFit/>
          </a:bodyPr>
          <a:lstStyle/>
          <a:p>
            <a:pPr>
              <a:lnSpc>
                <a:spcPct val="150000"/>
              </a:lnSpc>
            </a:pPr>
            <a:r>
              <a:rPr lang="zh-CN" altLang="en-US" sz="1100" dirty="0">
                <a:solidFill>
                  <a:schemeClr val="bg1"/>
                </a:solidFill>
                <a:latin typeface="微软雅黑 Light" panose="020B0502040204020203" pitchFamily="34" charset="-122"/>
                <a:ea typeface="微软雅黑 Light" panose="020B0502040204020203" pitchFamily="34" charset="-122"/>
              </a:rPr>
              <a:t>点击文本框即可进行编辑输入相关内容点击文本框即可进行编辑输入相关内容点击文本框即可进行编辑输入相关内容</a:t>
            </a:r>
            <a:endParaRPr lang="zh-CN" altLang="en-US" sz="1100" dirty="0">
              <a:solidFill>
                <a:schemeClr val="bg1"/>
              </a:solidFill>
              <a:latin typeface="微软雅黑 Light" panose="020B0502040204020203" pitchFamily="34" charset="-122"/>
              <a:ea typeface="微软雅黑 Light" panose="020B0502040204020203" pitchFamily="34" charset="-122"/>
            </a:endParaRPr>
          </a:p>
        </p:txBody>
      </p:sp>
      <p:sp>
        <p:nvSpPr>
          <p:cNvPr id="20" name="文本框 19"/>
          <p:cNvSpPr txBox="1"/>
          <p:nvPr/>
        </p:nvSpPr>
        <p:spPr>
          <a:xfrm>
            <a:off x="6508756" y="2027194"/>
            <a:ext cx="2468652" cy="437637"/>
          </a:xfrm>
          <a:prstGeom prst="rect">
            <a:avLst/>
          </a:prstGeom>
          <a:noFill/>
        </p:spPr>
        <p:txBody>
          <a:bodyPr wrap="square" rtlCol="0">
            <a:spAutoFit/>
          </a:bodyPr>
          <a:lstStyle/>
          <a:p>
            <a:pPr>
              <a:lnSpc>
                <a:spcPct val="150000"/>
              </a:lnSpc>
            </a:pPr>
            <a:r>
              <a:rPr lang="zh-CN" altLang="en-US" sz="1600" b="1" dirty="0">
                <a:solidFill>
                  <a:schemeClr val="bg1"/>
                </a:solidFill>
                <a:latin typeface="微软雅黑 Light" panose="020B0502040204020203" pitchFamily="34" charset="-122"/>
                <a:ea typeface="微软雅黑 Light" panose="020B0502040204020203" pitchFamily="34" charset="-122"/>
              </a:rPr>
              <a:t>编辑标题内容</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22" name="文本框 21"/>
          <p:cNvSpPr txBox="1"/>
          <p:nvPr/>
        </p:nvSpPr>
        <p:spPr>
          <a:xfrm>
            <a:off x="6508758" y="3439228"/>
            <a:ext cx="1859609" cy="398933"/>
          </a:xfrm>
          <a:prstGeom prst="rect">
            <a:avLst/>
          </a:prstGeom>
          <a:noFill/>
        </p:spPr>
        <p:txBody>
          <a:bodyPr wrap="square" rtlCol="0">
            <a:spAutoFit/>
          </a:bodyPr>
          <a:lstStyle/>
          <a:p>
            <a:pPr>
              <a:lnSpc>
                <a:spcPct val="150000"/>
              </a:lnSpc>
            </a:pPr>
            <a:r>
              <a:rPr lang="en-US" altLang="zh-CN" sz="1400" b="1" dirty="0">
                <a:solidFill>
                  <a:schemeClr val="bg1"/>
                </a:solidFill>
                <a:latin typeface="微软雅黑 Light" panose="020B0502040204020203" pitchFamily="34" charset="-122"/>
                <a:ea typeface="微软雅黑 Light" panose="020B0502040204020203" pitchFamily="34" charset="-122"/>
              </a:rPr>
              <a:t>TITLE HERE</a:t>
            </a:r>
            <a:endParaRPr lang="zh-CN" altLang="en-US" sz="1400" b="1" dirty="0">
              <a:solidFill>
                <a:schemeClr val="bg1"/>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8243570" y="3295015"/>
            <a:ext cx="3716020" cy="1108075"/>
          </a:xfrm>
          <a:prstGeom prst="rect">
            <a:avLst/>
          </a:prstGeom>
          <a:noFill/>
        </p:spPr>
        <p:txBody>
          <a:bodyPr wrap="square" rtlCol="0">
            <a:noAutofit/>
          </a:bodyPr>
          <a:p>
            <a:pPr algn="just"/>
            <a:r>
              <a:rPr lang="zh-CN" altLang="en-US" sz="2000">
                <a:sym typeface="+mn-ea"/>
              </a:rPr>
              <a:t>Designed both login and registration pages to guide users seamlessly into the system.</a:t>
            </a:r>
            <a:endParaRPr lang="zh-CN" altLang="en-US" sz="2000"/>
          </a:p>
        </p:txBody>
      </p:sp>
      <p:sp>
        <p:nvSpPr>
          <p:cNvPr id="4" name="文本框 3"/>
          <p:cNvSpPr txBox="1"/>
          <p:nvPr/>
        </p:nvSpPr>
        <p:spPr>
          <a:xfrm>
            <a:off x="220345" y="1021715"/>
            <a:ext cx="4064000" cy="521970"/>
          </a:xfrm>
          <a:prstGeom prst="rect">
            <a:avLst/>
          </a:prstGeom>
          <a:noFill/>
        </p:spPr>
        <p:txBody>
          <a:bodyPr wrap="square" rtlCol="0">
            <a:spAutoFit/>
          </a:bodyPr>
          <a:p>
            <a:r>
              <a:rPr lang="en-US" altLang="zh-CN" sz="2800" b="1">
                <a:sym typeface="+mn-ea"/>
              </a:rPr>
              <a:t>Login</a:t>
            </a:r>
            <a:r>
              <a:rPr lang="zh-CN" altLang="en-US" sz="2800" b="1">
                <a:sym typeface="+mn-ea"/>
              </a:rPr>
              <a:t> Interface:</a:t>
            </a:r>
            <a:endParaRPr lang="zh-CN" altLang="en-US" sz="2800"/>
          </a:p>
        </p:txBody>
      </p:sp>
      <p:pic>
        <p:nvPicPr>
          <p:cNvPr id="2" name="图片 1" descr="042de80dd5f81f157081fdfbe9cebb8"/>
          <p:cNvPicPr/>
          <p:nvPr/>
        </p:nvPicPr>
        <p:blipFill>
          <a:blip r:embed="rId1"/>
          <a:stretch>
            <a:fillRect/>
          </a:stretch>
        </p:blipFill>
        <p:spPr>
          <a:xfrm>
            <a:off x="220345" y="1667510"/>
            <a:ext cx="7840800" cy="4417200"/>
          </a:xfrm>
          <a:prstGeom prst="rect">
            <a:avLst/>
          </a:prstGeom>
        </p:spPr>
      </p:pic>
    </p:spTree>
  </p:cSld>
  <p:clrMapOvr>
    <a:masterClrMapping/>
  </p:clrMapOvr>
</p:sld>
</file>

<file path=ppt/tags/tag1.xml><?xml version="1.0" encoding="utf-8"?>
<p:tagLst xmlns:p="http://schemas.openxmlformats.org/presentationml/2006/main">
  <p:tag name="KSO_WM_DIAGRAM_VIRTUALLY_FRAME" val="{&quot;height&quot;:454.1511023622047,&quot;left&quot;:325.6107874015748,&quot;top&quot;:49.99889763779529,&quot;width&quot;:554.5892125984252}"/>
</p:tagLst>
</file>

<file path=ppt/tags/tag10.xml><?xml version="1.0" encoding="utf-8"?>
<p:tagLst xmlns:p="http://schemas.openxmlformats.org/presentationml/2006/main">
  <p:tag name="KSO_WM_DIAGRAM_VIRTUALLY_FRAME" val="{&quot;height&quot;:302.8426771653543,&quot;left&quot;:554.95,&quot;top&quot;:157.63173228346457,&quot;width&quot;:322.7614173228347}"/>
</p:tagLst>
</file>

<file path=ppt/tags/tag11.xml><?xml version="1.0" encoding="utf-8"?>
<p:tagLst xmlns:p="http://schemas.openxmlformats.org/presentationml/2006/main">
  <p:tag name="KSO_WM_DIAGRAM_VIRTUALLY_FRAME" val="{&quot;height&quot;:302.8426771653543,&quot;left&quot;:554.95,&quot;top&quot;:157.63173228346457,&quot;width&quot;:322.7614173228347}"/>
</p:tagLst>
</file>

<file path=ppt/tags/tag12.xml><?xml version="1.0" encoding="utf-8"?>
<p:tagLst xmlns:p="http://schemas.openxmlformats.org/presentationml/2006/main">
  <p:tag name="KSO_WM_DIAGRAM_VIRTUALLY_FRAME" val="{&quot;height&quot;:302.8426771653543,&quot;left&quot;:554.95,&quot;top&quot;:157.63173228346457,&quot;width&quot;:322.7614173228347}"/>
</p:tagLst>
</file>

<file path=ppt/tags/tag13.xml><?xml version="1.0" encoding="utf-8"?>
<p:tagLst xmlns:p="http://schemas.openxmlformats.org/presentationml/2006/main">
  <p:tag name="KSO_WM_DIAGRAM_VIRTUALLY_FRAME" val="{&quot;height&quot;:302.8426771653543,&quot;left&quot;:554.95,&quot;top&quot;:157.63173228346457,&quot;width&quot;:322.7614173228347}"/>
</p:tagLst>
</file>

<file path=ppt/tags/tag14.xml><?xml version="1.0" encoding="utf-8"?>
<p:tagLst xmlns:p="http://schemas.openxmlformats.org/presentationml/2006/main">
  <p:tag name="KSO_WM_DIAGRAM_VIRTUALLY_FRAME" val="{&quot;height&quot;:302.8426771653543,&quot;left&quot;:554.95,&quot;top&quot;:157.63173228346457,&quot;width&quot;:322.7614173228347}"/>
</p:tagLst>
</file>

<file path=ppt/tags/tag15.xml><?xml version="1.0" encoding="utf-8"?>
<p:tagLst xmlns:p="http://schemas.openxmlformats.org/presentationml/2006/main">
  <p:tag name="KSO_WM_DIAGRAM_VIRTUALLY_FRAME" val="{&quot;height&quot;:302.8426771653543,&quot;left&quot;:554.95,&quot;top&quot;:157.63173228346457,&quot;width&quot;:322.7614173228347}"/>
</p:tagLst>
</file>

<file path=ppt/tags/tag16.xml><?xml version="1.0" encoding="utf-8"?>
<p:tagLst xmlns:p="http://schemas.openxmlformats.org/presentationml/2006/main">
  <p:tag name="KSO_WM_DIAGRAM_VIRTUALLY_FRAME" val="{&quot;height&quot;:302.8426771653543,&quot;left&quot;:554.95,&quot;top&quot;:157.63173228346457,&quot;width&quot;:322.7614173228347}"/>
</p:tagLst>
</file>

<file path=ppt/tags/tag17.xml><?xml version="1.0" encoding="utf-8"?>
<p:tagLst xmlns:p="http://schemas.openxmlformats.org/presentationml/2006/main">
  <p:tag name="KSO_WM_DIAGRAM_VIRTUALLY_FRAME" val="{&quot;height&quot;:302.8426771653543,&quot;left&quot;:554.95,&quot;top&quot;:157.63173228346457,&quot;width&quot;:322.7614173228347}"/>
</p:tagLst>
</file>

<file path=ppt/tags/tag18.xml><?xml version="1.0" encoding="utf-8"?>
<p:tagLst xmlns:p="http://schemas.openxmlformats.org/presentationml/2006/main">
  <p:tag name="KSO_WM_DIAGRAM_VIRTUALLY_FRAME" val="{&quot;height&quot;:302.8426771653543,&quot;left&quot;:554.95,&quot;top&quot;:157.63173228346457,&quot;width&quot;:322.7614173228347}"/>
</p:tagLst>
</file>

<file path=ppt/tags/tag19.xml><?xml version="1.0" encoding="utf-8"?>
<p:tagLst xmlns:p="http://schemas.openxmlformats.org/presentationml/2006/main">
  <p:tag name="KSO_WM_DIAGRAM_VIRTUALLY_FRAME" val="{&quot;height&quot;:302.8426771653543,&quot;left&quot;:554.95,&quot;top&quot;:157.63173228346457,&quot;width&quot;:322.7614173228347}"/>
</p:tagLst>
</file>

<file path=ppt/tags/tag2.xml><?xml version="1.0" encoding="utf-8"?>
<p:tagLst xmlns:p="http://schemas.openxmlformats.org/presentationml/2006/main">
  <p:tag name="KSO_WM_DIAGRAM_VIRTUALLY_FRAME" val="{&quot;height&quot;:454.1511023622047,&quot;left&quot;:325.6107874015748,&quot;top&quot;:49.99889763779529,&quot;width&quot;:554.5892125984252}"/>
</p:tagLst>
</file>

<file path=ppt/tags/tag20.xml><?xml version="1.0" encoding="utf-8"?>
<p:tagLst xmlns:p="http://schemas.openxmlformats.org/presentationml/2006/main">
  <p:tag name="KSO_WM_DIAGRAM_VIRTUALLY_FRAME" val="{&quot;height&quot;:302.8426771653543,&quot;left&quot;:554.95,&quot;top&quot;:157.63173228346457,&quot;width&quot;:322.7614173228347}"/>
</p:tagLst>
</file>

<file path=ppt/tags/tag21.xml><?xml version="1.0" encoding="utf-8"?>
<p:tagLst xmlns:p="http://schemas.openxmlformats.org/presentationml/2006/main">
  <p:tag name="KSO_WM_DIAGRAM_VIRTUALLY_FRAME" val="{&quot;height&quot;:302.8426771653543,&quot;left&quot;:554.95,&quot;top&quot;:157.63173228346457,&quot;width&quot;:322.7614173228347}"/>
</p:tagLst>
</file>

<file path=ppt/tags/tag22.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23.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24.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25.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26.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27.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28.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29.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xml><?xml version="1.0" encoding="utf-8"?>
<p:tagLst xmlns:p="http://schemas.openxmlformats.org/presentationml/2006/main">
  <p:tag name="KSO_WM_DIAGRAM_VIRTUALLY_FRAME" val="{&quot;height&quot;:454.1511023622047,&quot;left&quot;:325.6107874015748,&quot;top&quot;:49.99889763779529,&quot;width&quot;:554.5892125984252}"/>
</p:tagLst>
</file>

<file path=ppt/tags/tag30.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1.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2.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3.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4.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5.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6.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7.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8.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39.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xml><?xml version="1.0" encoding="utf-8"?>
<p:tagLst xmlns:p="http://schemas.openxmlformats.org/presentationml/2006/main">
  <p:tag name="KSO_WM_DIAGRAM_VIRTUALLY_FRAME" val="{&quot;height&quot;:454.1511023622047,&quot;left&quot;:325.6107874015748,&quot;top&quot;:49.99889763779529,&quot;width&quot;:554.5892125984252}"/>
</p:tagLst>
</file>

<file path=ppt/tags/tag40.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1.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2.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3.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4.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5.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6.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7.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8.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49.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xml><?xml version="1.0" encoding="utf-8"?>
<p:tagLst xmlns:p="http://schemas.openxmlformats.org/presentationml/2006/main">
  <p:tag name="KSO_WM_DIAGRAM_VIRTUALLY_FRAME" val="{&quot;height&quot;:454.1511023622047,&quot;left&quot;:325.6107874015748,&quot;top&quot;:49.99889763779529,&quot;width&quot;:554.5892125984252}"/>
</p:tagLst>
</file>

<file path=ppt/tags/tag50.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1.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2.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3.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4.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5.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6.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7.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8.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59.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xml><?xml version="1.0" encoding="utf-8"?>
<p:tagLst xmlns:p="http://schemas.openxmlformats.org/presentationml/2006/main">
  <p:tag name="KSO_WM_DIAGRAM_VIRTUALLY_FRAME" val="{&quot;height&quot;:454.1511023622047,&quot;left&quot;:325.6107874015748,&quot;top&quot;:49.99889763779529,&quot;width&quot;:554.5892125984252}"/>
</p:tagLst>
</file>

<file path=ppt/tags/tag60.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1.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2.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3.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4.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5.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6.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7.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8.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69.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7.xml><?xml version="1.0" encoding="utf-8"?>
<p:tagLst xmlns:p="http://schemas.openxmlformats.org/presentationml/2006/main">
  <p:tag name="KSO_WM_DIAGRAM_VIRTUALLY_FRAME" val="{&quot;height&quot;:454.1511023622047,&quot;left&quot;:325.6107874015748,&quot;top&quot;:49.99889763779529,&quot;width&quot;:554.5892125984252}"/>
</p:tagLst>
</file>

<file path=ppt/tags/tag70.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71.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72.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73.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74.xml><?xml version="1.0" encoding="utf-8"?>
<p:tagLst xmlns:p="http://schemas.openxmlformats.org/presentationml/2006/main">
  <p:tag name="KSO_WM_DIAGRAM_VIRTUALLY_FRAME" val="{&quot;height&quot;:418.225042326321,&quot;left&quot;:0.04998089234295548,&quot;top&quot;:78.48330708661418,&quot;width&quot;:907.4000191076572}"/>
</p:tagLst>
</file>

<file path=ppt/tags/tag75.xml><?xml version="1.0" encoding="utf-8"?>
<p:tagLst xmlns:p="http://schemas.openxmlformats.org/presentationml/2006/main">
  <p:tag name="TABLE_ENDDRAG_ORIGIN_RECT" val="404*61"/>
  <p:tag name="TABLE_ENDDRAG_RECT" val="457*335*404*61"/>
</p:tagLst>
</file>

<file path=ppt/tags/tag76.xml><?xml version="1.0" encoding="utf-8"?>
<p:tagLst xmlns:p="http://schemas.openxmlformats.org/presentationml/2006/main">
  <p:tag name="commondata" val="eyJjb3VudCI6NSwiaGRpZCI6IjYyYmI5NTY3MzM5MDcwZTllNjU1OTk4MGMxNGNlYjQ1IiwidXNlckNvdW50Ijo1fQ=="/>
</p:tagLst>
</file>

<file path=ppt/tags/tag8.xml><?xml version="1.0" encoding="utf-8"?>
<p:tagLst xmlns:p="http://schemas.openxmlformats.org/presentationml/2006/main">
  <p:tag name="KSO_WM_DIAGRAM_VIRTUALLY_FRAME" val="{&quot;height&quot;:454.1511023622047,&quot;left&quot;:325.6107874015748,&quot;top&quot;:49.99889763779529,&quot;width&quot;:554.5892125984252}"/>
</p:tagLst>
</file>

<file path=ppt/tags/tag9.xml><?xml version="1.0" encoding="utf-8"?>
<p:tagLst xmlns:p="http://schemas.openxmlformats.org/presentationml/2006/main">
  <p:tag name="KSO_WM_DIAGRAM_VIRTUALLY_FRAME" val="{&quot;height&quot;:302.8426771653543,&quot;left&quot;:554.95,&quot;top&quot;:157.63173228346457,&quot;width&quot;:322.7614173228347}"/>
</p:tagLst>
</file>

<file path=ppt/theme/theme1.xml><?xml version="1.0" encoding="utf-8"?>
<a:theme xmlns:a="http://schemas.openxmlformats.org/drawingml/2006/main" name="Office 主题​​">
  <a:themeElements>
    <a:clrScheme name="自定义 2358">
      <a:dk1>
        <a:sysClr val="windowText" lastClr="000000"/>
      </a:dk1>
      <a:lt1>
        <a:sysClr val="window" lastClr="FFFFFF"/>
      </a:lt1>
      <a:dk2>
        <a:srgbClr val="44546A"/>
      </a:dk2>
      <a:lt2>
        <a:srgbClr val="E7E6E6"/>
      </a:lt2>
      <a:accent1>
        <a:srgbClr val="5985AD"/>
      </a:accent1>
      <a:accent2>
        <a:srgbClr val="A3C5D5"/>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2358">
      <a:dk1>
        <a:sysClr val="windowText" lastClr="000000"/>
      </a:dk1>
      <a:lt1>
        <a:sysClr val="window" lastClr="FFFFFF"/>
      </a:lt1>
      <a:dk2>
        <a:srgbClr val="44546A"/>
      </a:dk2>
      <a:lt2>
        <a:srgbClr val="E7E6E6"/>
      </a:lt2>
      <a:accent1>
        <a:srgbClr val="5985AD"/>
      </a:accent1>
      <a:accent2>
        <a:srgbClr val="A3C5D5"/>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4522</Words>
  <Application>WPS 演示</Application>
  <PresentationFormat>宽屏</PresentationFormat>
  <Paragraphs>263</Paragraphs>
  <Slides>17</Slides>
  <Notes>0</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17</vt:i4>
      </vt:variant>
    </vt:vector>
  </HeadingPairs>
  <TitlesOfParts>
    <vt:vector size="35" baseType="lpstr">
      <vt:lpstr>Arial</vt:lpstr>
      <vt:lpstr>宋体</vt:lpstr>
      <vt:lpstr>Wingdings</vt:lpstr>
      <vt:lpstr>微软雅黑</vt:lpstr>
      <vt:lpstr>微软雅黑 Light</vt:lpstr>
      <vt:lpstr>华文细黑</vt:lpstr>
      <vt:lpstr>Arial</vt:lpstr>
      <vt:lpstr>Roboto</vt:lpstr>
      <vt:lpstr>Times New Roman</vt:lpstr>
      <vt:lpstr>Wingdings</vt:lpstr>
      <vt:lpstr>Poppins</vt:lpstr>
      <vt:lpstr>Segoe Print</vt:lpstr>
      <vt:lpstr>等线</vt:lpstr>
      <vt:lpstr>Arial Unicode MS</vt:lpstr>
      <vt:lpstr>等线 Light</vt:lpstr>
      <vt:lpstr>Calibri</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稻壳儿演示武汉组</dc:creator>
  <cp:lastModifiedBy>WPS_1658558177</cp:lastModifiedBy>
  <cp:revision>46</cp:revision>
  <dcterms:created xsi:type="dcterms:W3CDTF">2020-11-19T05:03:00Z</dcterms:created>
  <dcterms:modified xsi:type="dcterms:W3CDTF">2024-11-15T14:04:46Z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2052-12.1.0.17133</vt:lpwstr>
  </property>
  <property fmtid="{D5CDD505-2E9C-101B-9397-08002B2CF9AE}" pid="3" name="KSOTemplateUUID">
    <vt:lpwstr>v1.0_mb_qvBjpvpxxMBNhgxTvln2vg==</vt:lpwstr>
  </property>
  <property fmtid="{D5CDD505-2E9C-101B-9397-08002B2CF9AE}" pid="4" name="ICV">
    <vt:lpwstr>6307B58869E245D888BA16A451B5BCC7_13</vt:lpwstr>
  </property>
</Properties>
</file>

<file path=docProps/thumbnail.jpeg>
</file>